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50"/>
  </p:notesMasterIdLst>
  <p:sldIdLst>
    <p:sldId id="273" r:id="rId5"/>
    <p:sldId id="282" r:id="rId6"/>
    <p:sldId id="313" r:id="rId7"/>
    <p:sldId id="274" r:id="rId8"/>
    <p:sldId id="276" r:id="rId9"/>
    <p:sldId id="326" r:id="rId10"/>
    <p:sldId id="277" r:id="rId11"/>
    <p:sldId id="318" r:id="rId12"/>
    <p:sldId id="278" r:id="rId13"/>
    <p:sldId id="317" r:id="rId14"/>
    <p:sldId id="280" r:id="rId15"/>
    <p:sldId id="279" r:id="rId16"/>
    <p:sldId id="281" r:id="rId17"/>
    <p:sldId id="327" r:id="rId18"/>
    <p:sldId id="323" r:id="rId19"/>
    <p:sldId id="298" r:id="rId20"/>
    <p:sldId id="284" r:id="rId21"/>
    <p:sldId id="300" r:id="rId22"/>
    <p:sldId id="301" r:id="rId23"/>
    <p:sldId id="286" r:id="rId24"/>
    <p:sldId id="312" r:id="rId25"/>
    <p:sldId id="290" r:id="rId26"/>
    <p:sldId id="291" r:id="rId27"/>
    <p:sldId id="292" r:id="rId28"/>
    <p:sldId id="311" r:id="rId29"/>
    <p:sldId id="325" r:id="rId30"/>
    <p:sldId id="293" r:id="rId31"/>
    <p:sldId id="285" r:id="rId32"/>
    <p:sldId id="294" r:id="rId33"/>
    <p:sldId id="310" r:id="rId34"/>
    <p:sldId id="314" r:id="rId35"/>
    <p:sldId id="305" r:id="rId36"/>
    <p:sldId id="303" r:id="rId37"/>
    <p:sldId id="315" r:id="rId38"/>
    <p:sldId id="304" r:id="rId39"/>
    <p:sldId id="295" r:id="rId40"/>
    <p:sldId id="297" r:id="rId41"/>
    <p:sldId id="308" r:id="rId42"/>
    <p:sldId id="296" r:id="rId43"/>
    <p:sldId id="307" r:id="rId44"/>
    <p:sldId id="306" r:id="rId45"/>
    <p:sldId id="309" r:id="rId46"/>
    <p:sldId id="319" r:id="rId47"/>
    <p:sldId id="316" r:id="rId48"/>
    <p:sldId id="324" r:id="rId49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xime Janssen" initials="MJ" lastIdx="2" clrIdx="0">
    <p:extLst>
      <p:ext uri="{19B8F6BF-5375-455C-9EA6-DF929625EA0E}">
        <p15:presenceInfo xmlns:p15="http://schemas.microsoft.com/office/powerpoint/2012/main" userId="S::maxime.janssen@amis.nl::d583de20-7ec5-41b6-b447-ee55a521d03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EAF318-792C-1232-0158-D8FEE67EA099}" v="54" dt="2020-06-17T13:18:28.895"/>
    <p1510:client id="{7B5A9BA2-97D6-446B-858E-5421A5BF72CB}" v="14" dt="2020-06-17T13:28:21.008"/>
    <p1510:client id="{8254C725-9ACF-4229-8194-F0440F546B1F}" v="12" dt="2020-06-14T18:16:40.049"/>
    <p1510:client id="{C61B23A7-796E-DDA2-9268-A99F917A8E5D}" v="156" dt="2020-06-17T12:54:53.354"/>
    <p1510:client id="{D5DBCD37-A9E2-41F5-949E-BF04062920DE}" v="113" dt="2020-06-17T12:24:07.229"/>
    <p1510:client id="{E492E328-0F7B-412A-BF97-FE38BAAA6A9F}" v="34" dt="2020-06-14T19:42:28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arten Smeets" userId="S::maarten.smeets@amis.nl::60aeca46-0208-4324-9f17-90b437a8a7fa" providerId="AD" clId="Web-{21EAF318-792C-1232-0158-D8FEE67EA099}"/>
    <pc:docChg chg="delSld modSld">
      <pc:chgData name="Maarten Smeets" userId="S::maarten.smeets@amis.nl::60aeca46-0208-4324-9f17-90b437a8a7fa" providerId="AD" clId="Web-{21EAF318-792C-1232-0158-D8FEE67EA099}" dt="2020-06-17T13:18:28.895" v="53"/>
      <pc:docMkLst>
        <pc:docMk/>
      </pc:docMkLst>
      <pc:sldChg chg="modSp del">
        <pc:chgData name="Maarten Smeets" userId="S::maarten.smeets@amis.nl::60aeca46-0208-4324-9f17-90b437a8a7fa" providerId="AD" clId="Web-{21EAF318-792C-1232-0158-D8FEE67EA099}" dt="2020-06-17T13:18:28.895" v="53"/>
        <pc:sldMkLst>
          <pc:docMk/>
          <pc:sldMk cId="2906490908" sldId="325"/>
        </pc:sldMkLst>
        <pc:spChg chg="mod">
          <ac:chgData name="Maarten Smeets" userId="S::maarten.smeets@amis.nl::60aeca46-0208-4324-9f17-90b437a8a7fa" providerId="AD" clId="Web-{21EAF318-792C-1232-0158-D8FEE67EA099}" dt="2020-06-17T13:18:26.036" v="52" actId="20577"/>
          <ac:spMkLst>
            <pc:docMk/>
            <pc:sldMk cId="2906490908" sldId="325"/>
            <ac:spMk id="3" creationId="{005F6658-FC22-4D6D-93E0-DBB6FEE9BD9E}"/>
          </ac:spMkLst>
        </pc:spChg>
      </pc:sldChg>
    </pc:docChg>
  </pc:docChgLst>
  <pc:docChgLst>
    <pc:chgData name="Maarten Smeets" userId="S::maarten.smeets@amis.nl::60aeca46-0208-4324-9f17-90b437a8a7fa" providerId="AD" clId="Web-{7B5A9BA2-97D6-446B-858E-5421A5BF72CB}"/>
    <pc:docChg chg="modSld">
      <pc:chgData name="Maarten Smeets" userId="S::maarten.smeets@amis.nl::60aeca46-0208-4324-9f17-90b437a8a7fa" providerId="AD" clId="Web-{7B5A9BA2-97D6-446B-858E-5421A5BF72CB}" dt="2020-06-17T13:28:21.008" v="13" actId="20577"/>
      <pc:docMkLst>
        <pc:docMk/>
      </pc:docMkLst>
      <pc:sldChg chg="modSp">
        <pc:chgData name="Maarten Smeets" userId="S::maarten.smeets@amis.nl::60aeca46-0208-4324-9f17-90b437a8a7fa" providerId="AD" clId="Web-{7B5A9BA2-97D6-446B-858E-5421A5BF72CB}" dt="2020-06-17T13:28:21.008" v="13" actId="20577"/>
        <pc:sldMkLst>
          <pc:docMk/>
          <pc:sldMk cId="4067303199" sldId="324"/>
        </pc:sldMkLst>
        <pc:spChg chg="mod">
          <ac:chgData name="Maarten Smeets" userId="S::maarten.smeets@amis.nl::60aeca46-0208-4324-9f17-90b437a8a7fa" providerId="AD" clId="Web-{7B5A9BA2-97D6-446B-858E-5421A5BF72CB}" dt="2020-06-17T13:28:21.008" v="13" actId="20577"/>
          <ac:spMkLst>
            <pc:docMk/>
            <pc:sldMk cId="4067303199" sldId="324"/>
            <ac:spMk id="3" creationId="{DD808341-1764-45E4-8450-04BB7F84E78A}"/>
          </ac:spMkLst>
        </pc:spChg>
      </pc:sldChg>
    </pc:docChg>
  </pc:docChgLst>
  <pc:docChgLst>
    <pc:chgData name="Maarten Smeets" userId="S::maarten.smeets@amis.nl::60aeca46-0208-4324-9f17-90b437a8a7fa" providerId="AD" clId="Web-{8254C725-9ACF-4229-8194-F0440F546B1F}"/>
    <pc:docChg chg="modSld">
      <pc:chgData name="Maarten Smeets" userId="S::maarten.smeets@amis.nl::60aeca46-0208-4324-9f17-90b437a8a7fa" providerId="AD" clId="Web-{8254C725-9ACF-4229-8194-F0440F546B1F}" dt="2020-06-14T18:16:15.392" v="10" actId="20577"/>
      <pc:docMkLst>
        <pc:docMk/>
      </pc:docMkLst>
      <pc:sldChg chg="modSp">
        <pc:chgData name="Maarten Smeets" userId="S::maarten.smeets@amis.nl::60aeca46-0208-4324-9f17-90b437a8a7fa" providerId="AD" clId="Web-{8254C725-9ACF-4229-8194-F0440F546B1F}" dt="2020-06-14T18:12:39.264" v="2" actId="14100"/>
        <pc:sldMkLst>
          <pc:docMk/>
          <pc:sldMk cId="2699930305" sldId="304"/>
        </pc:sldMkLst>
        <pc:spChg chg="mod">
          <ac:chgData name="Maarten Smeets" userId="S::maarten.smeets@amis.nl::60aeca46-0208-4324-9f17-90b437a8a7fa" providerId="AD" clId="Web-{8254C725-9ACF-4229-8194-F0440F546B1F}" dt="2020-06-14T18:12:39.264" v="2" actId="14100"/>
          <ac:spMkLst>
            <pc:docMk/>
            <pc:sldMk cId="2699930305" sldId="304"/>
            <ac:spMk id="3" creationId="{13FB2A69-E9BD-46BC-8CFB-703D21D2C92A}"/>
          </ac:spMkLst>
        </pc:spChg>
      </pc:sldChg>
      <pc:sldChg chg="modSp">
        <pc:chgData name="Maarten Smeets" userId="S::maarten.smeets@amis.nl::60aeca46-0208-4324-9f17-90b437a8a7fa" providerId="AD" clId="Web-{8254C725-9ACF-4229-8194-F0440F546B1F}" dt="2020-06-14T18:16:15.392" v="10" actId="20577"/>
        <pc:sldMkLst>
          <pc:docMk/>
          <pc:sldMk cId="1304690058" sldId="307"/>
        </pc:sldMkLst>
        <pc:spChg chg="mod">
          <ac:chgData name="Maarten Smeets" userId="S::maarten.smeets@amis.nl::60aeca46-0208-4324-9f17-90b437a8a7fa" providerId="AD" clId="Web-{8254C725-9ACF-4229-8194-F0440F546B1F}" dt="2020-06-14T18:16:15.392" v="10" actId="20577"/>
          <ac:spMkLst>
            <pc:docMk/>
            <pc:sldMk cId="1304690058" sldId="307"/>
            <ac:spMk id="3" creationId="{2C425004-B44C-4CFB-B43F-9D5A1C4695FB}"/>
          </ac:spMkLst>
        </pc:spChg>
      </pc:sldChg>
    </pc:docChg>
  </pc:docChgLst>
  <pc:docChgLst>
    <pc:chgData name="Maarten Smeets" userId="S::maarten.smeets@amis.nl::60aeca46-0208-4324-9f17-90b437a8a7fa" providerId="AD" clId="Web-{D5DBCD37-A9E2-41F5-949E-BF04062920DE}"/>
    <pc:docChg chg="addSld modSld">
      <pc:chgData name="Maarten Smeets" userId="S::maarten.smeets@amis.nl::60aeca46-0208-4324-9f17-90b437a8a7fa" providerId="AD" clId="Web-{D5DBCD37-A9E2-41F5-949E-BF04062920DE}" dt="2020-06-17T12:24:07.229" v="104"/>
      <pc:docMkLst>
        <pc:docMk/>
      </pc:docMkLst>
      <pc:sldChg chg="modSp">
        <pc:chgData name="Maarten Smeets" userId="S::maarten.smeets@amis.nl::60aeca46-0208-4324-9f17-90b437a8a7fa" providerId="AD" clId="Web-{D5DBCD37-A9E2-41F5-949E-BF04062920DE}" dt="2020-06-17T11:31:13.553" v="22" actId="20577"/>
        <pc:sldMkLst>
          <pc:docMk/>
          <pc:sldMk cId="2340017570" sldId="274"/>
        </pc:sldMkLst>
        <pc:spChg chg="mod">
          <ac:chgData name="Maarten Smeets" userId="S::maarten.smeets@amis.nl::60aeca46-0208-4324-9f17-90b437a8a7fa" providerId="AD" clId="Web-{D5DBCD37-A9E2-41F5-949E-BF04062920DE}" dt="2020-06-17T11:31:13.553" v="22" actId="20577"/>
          <ac:spMkLst>
            <pc:docMk/>
            <pc:sldMk cId="2340017570" sldId="274"/>
            <ac:spMk id="7" creationId="{A9828674-3941-41F4-8A67-C894B7491500}"/>
          </ac:spMkLst>
        </pc:spChg>
      </pc:sldChg>
      <pc:sldChg chg="modSp">
        <pc:chgData name="Maarten Smeets" userId="S::maarten.smeets@amis.nl::60aeca46-0208-4324-9f17-90b437a8a7fa" providerId="AD" clId="Web-{D5DBCD37-A9E2-41F5-949E-BF04062920DE}" dt="2020-06-17T11:50:14.196" v="90" actId="20577"/>
        <pc:sldMkLst>
          <pc:docMk/>
          <pc:sldMk cId="1036264010" sldId="278"/>
        </pc:sldMkLst>
        <pc:spChg chg="mod">
          <ac:chgData name="Maarten Smeets" userId="S::maarten.smeets@amis.nl::60aeca46-0208-4324-9f17-90b437a8a7fa" providerId="AD" clId="Web-{D5DBCD37-A9E2-41F5-949E-BF04062920DE}" dt="2020-06-17T11:50:14.196" v="90" actId="20577"/>
          <ac:spMkLst>
            <pc:docMk/>
            <pc:sldMk cId="1036264010" sldId="278"/>
            <ac:spMk id="3" creationId="{7722AFB8-9D7C-4E62-8E91-C7B8D22AFB0E}"/>
          </ac:spMkLst>
        </pc:spChg>
      </pc:sldChg>
      <pc:sldChg chg="modSp">
        <pc:chgData name="Maarten Smeets" userId="S::maarten.smeets@amis.nl::60aeca46-0208-4324-9f17-90b437a8a7fa" providerId="AD" clId="Web-{D5DBCD37-A9E2-41F5-949E-BF04062920DE}" dt="2020-06-17T12:06:42.781" v="95" actId="14100"/>
        <pc:sldMkLst>
          <pc:docMk/>
          <pc:sldMk cId="667357151" sldId="280"/>
        </pc:sldMkLst>
        <pc:spChg chg="mod">
          <ac:chgData name="Maarten Smeets" userId="S::maarten.smeets@amis.nl::60aeca46-0208-4324-9f17-90b437a8a7fa" providerId="AD" clId="Web-{D5DBCD37-A9E2-41F5-949E-BF04062920DE}" dt="2020-06-17T12:06:42.781" v="95" actId="14100"/>
          <ac:spMkLst>
            <pc:docMk/>
            <pc:sldMk cId="667357151" sldId="280"/>
            <ac:spMk id="3" creationId="{E525A04C-D942-4044-9BF8-B712A1EBA220}"/>
          </ac:spMkLst>
        </pc:spChg>
      </pc:sldChg>
      <pc:sldChg chg="addSp delSp modSp">
        <pc:chgData name="Maarten Smeets" userId="S::maarten.smeets@amis.nl::60aeca46-0208-4324-9f17-90b437a8a7fa" providerId="AD" clId="Web-{D5DBCD37-A9E2-41F5-949E-BF04062920DE}" dt="2020-06-17T12:24:07.229" v="104"/>
        <pc:sldMkLst>
          <pc:docMk/>
          <pc:sldMk cId="3500067978" sldId="303"/>
        </pc:sldMkLst>
        <pc:picChg chg="add mod modCrop">
          <ac:chgData name="Maarten Smeets" userId="S::maarten.smeets@amis.nl::60aeca46-0208-4324-9f17-90b437a8a7fa" providerId="AD" clId="Web-{D5DBCD37-A9E2-41F5-949E-BF04062920DE}" dt="2020-06-17T12:24:07.229" v="104"/>
          <ac:picMkLst>
            <pc:docMk/>
            <pc:sldMk cId="3500067978" sldId="303"/>
            <ac:picMk id="3" creationId="{D5B2E44F-4486-45CF-9FFE-88D2BF477D12}"/>
          </ac:picMkLst>
        </pc:picChg>
        <pc:picChg chg="del">
          <ac:chgData name="Maarten Smeets" userId="S::maarten.smeets@amis.nl::60aeca46-0208-4324-9f17-90b437a8a7fa" providerId="AD" clId="Web-{D5DBCD37-A9E2-41F5-949E-BF04062920DE}" dt="2020-06-17T12:23:01.037" v="96"/>
          <ac:picMkLst>
            <pc:docMk/>
            <pc:sldMk cId="3500067978" sldId="303"/>
            <ac:picMk id="8194" creationId="{EF1F6C45-71A6-4C18-AEBA-211854476852}"/>
          </ac:picMkLst>
        </pc:picChg>
      </pc:sldChg>
      <pc:sldChg chg="modSp">
        <pc:chgData name="Maarten Smeets" userId="S::maarten.smeets@amis.nl::60aeca46-0208-4324-9f17-90b437a8a7fa" providerId="AD" clId="Web-{D5DBCD37-A9E2-41F5-949E-BF04062920DE}" dt="2020-06-17T11:36:07.652" v="25" actId="20577"/>
        <pc:sldMkLst>
          <pc:docMk/>
          <pc:sldMk cId="3180921306" sldId="317"/>
        </pc:sldMkLst>
        <pc:spChg chg="mod">
          <ac:chgData name="Maarten Smeets" userId="S::maarten.smeets@amis.nl::60aeca46-0208-4324-9f17-90b437a8a7fa" providerId="AD" clId="Web-{D5DBCD37-A9E2-41F5-949E-BF04062920DE}" dt="2020-06-17T11:36:07.652" v="25" actId="20577"/>
          <ac:spMkLst>
            <pc:docMk/>
            <pc:sldMk cId="3180921306" sldId="317"/>
            <ac:spMk id="2" creationId="{68D99062-2E00-4FF0-AB50-7D0159A8F75F}"/>
          </ac:spMkLst>
        </pc:spChg>
      </pc:sldChg>
      <pc:sldChg chg="addSp delSp modSp new">
        <pc:chgData name="Maarten Smeets" userId="S::maarten.smeets@amis.nl::60aeca46-0208-4324-9f17-90b437a8a7fa" providerId="AD" clId="Web-{D5DBCD37-A9E2-41F5-949E-BF04062920DE}" dt="2020-06-17T11:48:30.391" v="89" actId="1076"/>
        <pc:sldMkLst>
          <pc:docMk/>
          <pc:sldMk cId="2380062096" sldId="318"/>
        </pc:sldMkLst>
        <pc:spChg chg="mod">
          <ac:chgData name="Maarten Smeets" userId="S::maarten.smeets@amis.nl::60aeca46-0208-4324-9f17-90b437a8a7fa" providerId="AD" clId="Web-{D5DBCD37-A9E2-41F5-949E-BF04062920DE}" dt="2020-06-17T11:36:43.467" v="43" actId="20577"/>
          <ac:spMkLst>
            <pc:docMk/>
            <pc:sldMk cId="2380062096" sldId="318"/>
            <ac:spMk id="2" creationId="{99FA1347-BAE5-4C2B-89A0-5B3A203350BB}"/>
          </ac:spMkLst>
        </pc:spChg>
        <pc:spChg chg="del mod">
          <ac:chgData name="Maarten Smeets" userId="S::maarten.smeets@amis.nl::60aeca46-0208-4324-9f17-90b437a8a7fa" providerId="AD" clId="Web-{D5DBCD37-A9E2-41F5-949E-BF04062920DE}" dt="2020-06-17T11:37:01.234" v="57"/>
          <ac:spMkLst>
            <pc:docMk/>
            <pc:sldMk cId="2380062096" sldId="318"/>
            <ac:spMk id="3" creationId="{36C9BAE7-9084-4020-BAF0-B7824ADA86B8}"/>
          </ac:spMkLst>
        </pc:spChg>
        <pc:spChg chg="mod">
          <ac:chgData name="Maarten Smeets" userId="S::maarten.smeets@amis.nl::60aeca46-0208-4324-9f17-90b437a8a7fa" providerId="AD" clId="Web-{D5DBCD37-A9E2-41F5-949E-BF04062920DE}" dt="2020-06-17T11:36:48.748" v="54" actId="20577"/>
          <ac:spMkLst>
            <pc:docMk/>
            <pc:sldMk cId="2380062096" sldId="318"/>
            <ac:spMk id="6" creationId="{7B2036AC-C560-4869-B177-D2A5E488DE41}"/>
          </ac:spMkLst>
        </pc:spChg>
        <pc:spChg chg="add del mod">
          <ac:chgData name="Maarten Smeets" userId="S::maarten.smeets@amis.nl::60aeca46-0208-4324-9f17-90b437a8a7fa" providerId="AD" clId="Web-{D5DBCD37-A9E2-41F5-949E-BF04062920DE}" dt="2020-06-17T11:38:12.832" v="58"/>
          <ac:spMkLst>
            <pc:docMk/>
            <pc:sldMk cId="2380062096" sldId="318"/>
            <ac:spMk id="8" creationId="{BBBC0993-272F-4F3D-9A98-E2C56866769E}"/>
          </ac:spMkLst>
        </pc:spChg>
        <pc:spChg chg="add mod">
          <ac:chgData name="Maarten Smeets" userId="S::maarten.smeets@amis.nl::60aeca46-0208-4324-9f17-90b437a8a7fa" providerId="AD" clId="Web-{D5DBCD37-A9E2-41F5-949E-BF04062920DE}" dt="2020-06-17T11:41:04.579" v="81"/>
          <ac:spMkLst>
            <pc:docMk/>
            <pc:sldMk cId="2380062096" sldId="318"/>
            <ac:spMk id="11" creationId="{52F8F5AA-36DA-4457-A0F2-E0EFD6EB7CA5}"/>
          </ac:spMkLst>
        </pc:spChg>
        <pc:spChg chg="add del">
          <ac:chgData name="Maarten Smeets" userId="S::maarten.smeets@amis.nl::60aeca46-0208-4324-9f17-90b437a8a7fa" providerId="AD" clId="Web-{D5DBCD37-A9E2-41F5-949E-BF04062920DE}" dt="2020-06-17T11:41:49.285" v="83"/>
          <ac:spMkLst>
            <pc:docMk/>
            <pc:sldMk cId="2380062096" sldId="318"/>
            <ac:spMk id="12" creationId="{46C102F1-B08B-42FB-B589-BCE6F70E3451}"/>
          </ac:spMkLst>
        </pc:spChg>
        <pc:spChg chg="add mod">
          <ac:chgData name="Maarten Smeets" userId="S::maarten.smeets@amis.nl::60aeca46-0208-4324-9f17-90b437a8a7fa" providerId="AD" clId="Web-{D5DBCD37-A9E2-41F5-949E-BF04062920DE}" dt="2020-06-17T11:48:30.391" v="89" actId="1076"/>
          <ac:spMkLst>
            <pc:docMk/>
            <pc:sldMk cId="2380062096" sldId="318"/>
            <ac:spMk id="13" creationId="{CF954713-8B32-407B-B8EB-DF1F1E6269B7}"/>
          </ac:spMkLst>
        </pc:spChg>
        <pc:picChg chg="add mod">
          <ac:chgData name="Maarten Smeets" userId="S::maarten.smeets@amis.nl::60aeca46-0208-4324-9f17-90b437a8a7fa" providerId="AD" clId="Web-{D5DBCD37-A9E2-41F5-949E-BF04062920DE}" dt="2020-06-17T11:39:20.572" v="61" actId="1076"/>
          <ac:picMkLst>
            <pc:docMk/>
            <pc:sldMk cId="2380062096" sldId="318"/>
            <ac:picMk id="9" creationId="{BF11EAD5-DD89-4C0F-9308-49B2C3C44A43}"/>
          </ac:picMkLst>
        </pc:picChg>
        <pc:picChg chg="add mod">
          <ac:chgData name="Maarten Smeets" userId="S::maarten.smeets@amis.nl::60aeca46-0208-4324-9f17-90b437a8a7fa" providerId="AD" clId="Web-{D5DBCD37-A9E2-41F5-949E-BF04062920DE}" dt="2020-06-17T11:39:31.479" v="63" actId="1076"/>
          <ac:picMkLst>
            <pc:docMk/>
            <pc:sldMk cId="2380062096" sldId="318"/>
            <ac:picMk id="10" creationId="{DFE555A5-932A-4C0B-A215-8800C43B748A}"/>
          </ac:picMkLst>
        </pc:picChg>
      </pc:sldChg>
    </pc:docChg>
  </pc:docChgLst>
  <pc:docChgLst>
    <pc:chgData name="Maarten Smeets" userId="S::maarten.smeets@amis.nl::60aeca46-0208-4324-9f17-90b437a8a7fa" providerId="AD" clId="Web-{E492E328-0F7B-412A-BF97-FE38BAAA6A9F}"/>
    <pc:docChg chg="modSld">
      <pc:chgData name="Maarten Smeets" userId="S::maarten.smeets@amis.nl::60aeca46-0208-4324-9f17-90b437a8a7fa" providerId="AD" clId="Web-{E492E328-0F7B-412A-BF97-FE38BAAA6A9F}" dt="2020-06-14T19:42:28.684" v="32" actId="14100"/>
      <pc:docMkLst>
        <pc:docMk/>
      </pc:docMkLst>
      <pc:sldChg chg="addSp delSp modSp">
        <pc:chgData name="Maarten Smeets" userId="S::maarten.smeets@amis.nl::60aeca46-0208-4324-9f17-90b437a8a7fa" providerId="AD" clId="Web-{E492E328-0F7B-412A-BF97-FE38BAAA6A9F}" dt="2020-06-14T19:42:28.684" v="32" actId="14100"/>
        <pc:sldMkLst>
          <pc:docMk/>
          <pc:sldMk cId="1699124536" sldId="286"/>
        </pc:sldMkLst>
        <pc:picChg chg="add mod modCrop">
          <ac:chgData name="Maarten Smeets" userId="S::maarten.smeets@amis.nl::60aeca46-0208-4324-9f17-90b437a8a7fa" providerId="AD" clId="Web-{E492E328-0F7B-412A-BF97-FE38BAAA6A9F}" dt="2020-06-14T19:42:28.684" v="32" actId="14100"/>
          <ac:picMkLst>
            <pc:docMk/>
            <pc:sldMk cId="1699124536" sldId="286"/>
            <ac:picMk id="3" creationId="{A12B7E60-BFBD-422D-87F6-514C509AC397}"/>
          </ac:picMkLst>
        </pc:picChg>
        <pc:picChg chg="del">
          <ac:chgData name="Maarten Smeets" userId="S::maarten.smeets@amis.nl::60aeca46-0208-4324-9f17-90b437a8a7fa" providerId="AD" clId="Web-{E492E328-0F7B-412A-BF97-FE38BAAA6A9F}" dt="2020-06-14T19:41:12.276" v="22"/>
          <ac:picMkLst>
            <pc:docMk/>
            <pc:sldMk cId="1699124536" sldId="286"/>
            <ac:picMk id="2050" creationId="{C7CD29AE-AC9B-48BE-A9D9-04984ED48FD8}"/>
          </ac:picMkLst>
        </pc:picChg>
      </pc:sldChg>
      <pc:sldChg chg="addSp modSp">
        <pc:chgData name="Maarten Smeets" userId="S::maarten.smeets@amis.nl::60aeca46-0208-4324-9f17-90b437a8a7fa" providerId="AD" clId="Web-{E492E328-0F7B-412A-BF97-FE38BAAA6A9F}" dt="2020-06-14T18:55:44.404" v="18" actId="14100"/>
        <pc:sldMkLst>
          <pc:docMk/>
          <pc:sldMk cId="2699930305" sldId="304"/>
        </pc:sldMkLst>
        <pc:spChg chg="mod">
          <ac:chgData name="Maarten Smeets" userId="S::maarten.smeets@amis.nl::60aeca46-0208-4324-9f17-90b437a8a7fa" providerId="AD" clId="Web-{E492E328-0F7B-412A-BF97-FE38BAAA6A9F}" dt="2020-06-14T18:55:17.825" v="15" actId="20577"/>
          <ac:spMkLst>
            <pc:docMk/>
            <pc:sldMk cId="2699930305" sldId="304"/>
            <ac:spMk id="3" creationId="{13FB2A69-E9BD-46BC-8CFB-703D21D2C92A}"/>
          </ac:spMkLst>
        </pc:spChg>
        <pc:spChg chg="add mod ord">
          <ac:chgData name="Maarten Smeets" userId="S::maarten.smeets@amis.nl::60aeca46-0208-4324-9f17-90b437a8a7fa" providerId="AD" clId="Web-{E492E328-0F7B-412A-BF97-FE38BAAA6A9F}" dt="2020-06-14T18:55:44.404" v="18" actId="14100"/>
          <ac:spMkLst>
            <pc:docMk/>
            <pc:sldMk cId="2699930305" sldId="304"/>
            <ac:spMk id="7" creationId="{3F162351-B4F7-4C50-926C-88406A7EFC61}"/>
          </ac:spMkLst>
        </pc:spChg>
        <pc:spChg chg="add mod ord">
          <ac:chgData name="Maarten Smeets" userId="S::maarten.smeets@amis.nl::60aeca46-0208-4324-9f17-90b437a8a7fa" providerId="AD" clId="Web-{E492E328-0F7B-412A-BF97-FE38BAAA6A9F}" dt="2020-06-14T18:55:27.654" v="16" actId="14100"/>
          <ac:spMkLst>
            <pc:docMk/>
            <pc:sldMk cId="2699930305" sldId="304"/>
            <ac:spMk id="9" creationId="{F61BC576-CFA8-492D-BE81-A61361509ADF}"/>
          </ac:spMkLst>
        </pc:spChg>
      </pc:sldChg>
      <pc:sldChg chg="modSp">
        <pc:chgData name="Maarten Smeets" userId="S::maarten.smeets@amis.nl::60aeca46-0208-4324-9f17-90b437a8a7fa" providerId="AD" clId="Web-{E492E328-0F7B-412A-BF97-FE38BAAA6A9F}" dt="2020-06-14T19:15:30.349" v="21" actId="20577"/>
        <pc:sldMkLst>
          <pc:docMk/>
          <pc:sldMk cId="1304690058" sldId="307"/>
        </pc:sldMkLst>
        <pc:spChg chg="mod">
          <ac:chgData name="Maarten Smeets" userId="S::maarten.smeets@amis.nl::60aeca46-0208-4324-9f17-90b437a8a7fa" providerId="AD" clId="Web-{E492E328-0F7B-412A-BF97-FE38BAAA6A9F}" dt="2020-06-14T19:15:30.349" v="21" actId="20577"/>
          <ac:spMkLst>
            <pc:docMk/>
            <pc:sldMk cId="1304690058" sldId="307"/>
            <ac:spMk id="3" creationId="{2C425004-B44C-4CFB-B43F-9D5A1C4695FB}"/>
          </ac:spMkLst>
        </pc:spChg>
      </pc:sldChg>
    </pc:docChg>
  </pc:docChgLst>
  <pc:docChgLst>
    <pc:chgData name="Maarten Smeets" userId="S::maarten.smeets@amis.nl::60aeca46-0208-4324-9f17-90b437a8a7fa" providerId="AD" clId="Web-{C61B23A7-796E-DDA2-9268-A99F917A8E5D}"/>
    <pc:docChg chg="addSld delSld modSld sldOrd">
      <pc:chgData name="Maarten Smeets" userId="S::maarten.smeets@amis.nl::60aeca46-0208-4324-9f17-90b437a8a7fa" providerId="AD" clId="Web-{C61B23A7-796E-DDA2-9268-A99F917A8E5D}" dt="2020-06-17T12:54:49.588" v="144" actId="20577"/>
      <pc:docMkLst>
        <pc:docMk/>
      </pc:docMkLst>
      <pc:sldChg chg="addSp modSp">
        <pc:chgData name="Maarten Smeets" userId="S::maarten.smeets@amis.nl::60aeca46-0208-4324-9f17-90b437a8a7fa" providerId="AD" clId="Web-{C61B23A7-796E-DDA2-9268-A99F917A8E5D}" dt="2020-06-17T12:48:47.072" v="81" actId="1076"/>
        <pc:sldMkLst>
          <pc:docMk/>
          <pc:sldMk cId="2340017570" sldId="274"/>
        </pc:sldMkLst>
        <pc:spChg chg="mod">
          <ac:chgData name="Maarten Smeets" userId="S::maarten.smeets@amis.nl::60aeca46-0208-4324-9f17-90b437a8a7fa" providerId="AD" clId="Web-{C61B23A7-796E-DDA2-9268-A99F917A8E5D}" dt="2020-06-17T12:47:36.494" v="76" actId="20577"/>
          <ac:spMkLst>
            <pc:docMk/>
            <pc:sldMk cId="2340017570" sldId="274"/>
            <ac:spMk id="5" creationId="{3C26FB03-CA81-4D2A-B167-E3ADFF054922}"/>
          </ac:spMkLst>
        </pc:spChg>
        <pc:spChg chg="mod">
          <ac:chgData name="Maarten Smeets" userId="S::maarten.smeets@amis.nl::60aeca46-0208-4324-9f17-90b437a8a7fa" providerId="AD" clId="Web-{C61B23A7-796E-DDA2-9268-A99F917A8E5D}" dt="2020-06-17T12:45:52.384" v="66" actId="20577"/>
          <ac:spMkLst>
            <pc:docMk/>
            <pc:sldMk cId="2340017570" sldId="274"/>
            <ac:spMk id="7" creationId="{A9828674-3941-41F4-8A67-C894B7491500}"/>
          </ac:spMkLst>
        </pc:spChg>
        <pc:picChg chg="add mod">
          <ac:chgData name="Maarten Smeets" userId="S::maarten.smeets@amis.nl::60aeca46-0208-4324-9f17-90b437a8a7fa" providerId="AD" clId="Web-{C61B23A7-796E-DDA2-9268-A99F917A8E5D}" dt="2020-06-17T12:48:47.072" v="81" actId="1076"/>
          <ac:picMkLst>
            <pc:docMk/>
            <pc:sldMk cId="2340017570" sldId="274"/>
            <ac:picMk id="9" creationId="{F185946F-EC4E-4C64-BB97-765BE8BC202A}"/>
          </ac:picMkLst>
        </pc:picChg>
        <pc:picChg chg="add mod">
          <ac:chgData name="Maarten Smeets" userId="S::maarten.smeets@amis.nl::60aeca46-0208-4324-9f17-90b437a8a7fa" providerId="AD" clId="Web-{C61B23A7-796E-DDA2-9268-A99F917A8E5D}" dt="2020-06-17T12:48:04.931" v="79" actId="1076"/>
          <ac:picMkLst>
            <pc:docMk/>
            <pc:sldMk cId="2340017570" sldId="274"/>
            <ac:picMk id="10" creationId="{4F177307-2C71-4AD4-A749-5C2A763933C1}"/>
          </ac:picMkLst>
        </pc:picChg>
        <pc:picChg chg="add mod">
          <ac:chgData name="Maarten Smeets" userId="S::maarten.smeets@amis.nl::60aeca46-0208-4324-9f17-90b437a8a7fa" providerId="AD" clId="Web-{C61B23A7-796E-DDA2-9268-A99F917A8E5D}" dt="2020-06-17T12:48:04.963" v="80" actId="1076"/>
          <ac:picMkLst>
            <pc:docMk/>
            <pc:sldMk cId="2340017570" sldId="274"/>
            <ac:picMk id="11" creationId="{8A800D49-43E4-4AE0-8B0B-8B20F860B04E}"/>
          </ac:picMkLst>
        </pc:picChg>
      </pc:sldChg>
      <pc:sldChg chg="del">
        <pc:chgData name="Maarten Smeets" userId="S::maarten.smeets@amis.nl::60aeca46-0208-4324-9f17-90b437a8a7fa" providerId="AD" clId="Web-{C61B23A7-796E-DDA2-9268-A99F917A8E5D}" dt="2020-06-17T12:45:14.838" v="53"/>
        <pc:sldMkLst>
          <pc:docMk/>
          <pc:sldMk cId="2449630028" sldId="275"/>
        </pc:sldMkLst>
      </pc:sldChg>
      <pc:sldChg chg="modSp">
        <pc:chgData name="Maarten Smeets" userId="S::maarten.smeets@amis.nl::60aeca46-0208-4324-9f17-90b437a8a7fa" providerId="AD" clId="Web-{C61B23A7-796E-DDA2-9268-A99F917A8E5D}" dt="2020-06-17T12:42:21.228" v="31" actId="1076"/>
        <pc:sldMkLst>
          <pc:docMk/>
          <pc:sldMk cId="514556681" sldId="282"/>
        </pc:sldMkLst>
        <pc:spChg chg="mod">
          <ac:chgData name="Maarten Smeets" userId="S::maarten.smeets@amis.nl::60aeca46-0208-4324-9f17-90b437a8a7fa" providerId="AD" clId="Web-{C61B23A7-796E-DDA2-9268-A99F917A8E5D}" dt="2020-06-17T12:42:21.228" v="31" actId="1076"/>
          <ac:spMkLst>
            <pc:docMk/>
            <pc:sldMk cId="514556681" sldId="282"/>
            <ac:spMk id="3" creationId="{D08D681F-5165-47AB-A2F6-0E290CAB01C8}"/>
          </ac:spMkLst>
        </pc:spChg>
      </pc:sldChg>
      <pc:sldChg chg="modSp">
        <pc:chgData name="Maarten Smeets" userId="S::maarten.smeets@amis.nl::60aeca46-0208-4324-9f17-90b437a8a7fa" providerId="AD" clId="Web-{C61B23A7-796E-DDA2-9268-A99F917A8E5D}" dt="2020-06-17T12:39:18.118" v="25" actId="14100"/>
        <pc:sldMkLst>
          <pc:docMk/>
          <pc:sldMk cId="1805739678" sldId="306"/>
        </pc:sldMkLst>
        <pc:spChg chg="mod">
          <ac:chgData name="Maarten Smeets" userId="S::maarten.smeets@amis.nl::60aeca46-0208-4324-9f17-90b437a8a7fa" providerId="AD" clId="Web-{C61B23A7-796E-DDA2-9268-A99F917A8E5D}" dt="2020-06-17T12:39:18.118" v="25" actId="14100"/>
          <ac:spMkLst>
            <pc:docMk/>
            <pc:sldMk cId="1805739678" sldId="306"/>
            <ac:spMk id="7" creationId="{94157FDE-3ADF-49F6-8C4A-6FD2AF09F261}"/>
          </ac:spMkLst>
        </pc:spChg>
      </pc:sldChg>
      <pc:sldChg chg="modSp">
        <pc:chgData name="Maarten Smeets" userId="S::maarten.smeets@amis.nl::60aeca46-0208-4324-9f17-90b437a8a7fa" providerId="AD" clId="Web-{C61B23A7-796E-DDA2-9268-A99F917A8E5D}" dt="2020-06-17T12:36:05.868" v="14" actId="20577"/>
        <pc:sldMkLst>
          <pc:docMk/>
          <pc:sldMk cId="3180589553" sldId="309"/>
        </pc:sldMkLst>
        <pc:spChg chg="mod">
          <ac:chgData name="Maarten Smeets" userId="S::maarten.smeets@amis.nl::60aeca46-0208-4324-9f17-90b437a8a7fa" providerId="AD" clId="Web-{C61B23A7-796E-DDA2-9268-A99F917A8E5D}" dt="2020-06-17T12:36:05.868" v="14" actId="20577"/>
          <ac:spMkLst>
            <pc:docMk/>
            <pc:sldMk cId="3180589553" sldId="309"/>
            <ac:spMk id="3" creationId="{997AA556-EAE9-4773-9EBF-6B44074FF60A}"/>
          </ac:spMkLst>
        </pc:spChg>
      </pc:sldChg>
      <pc:sldChg chg="addSp delSp modSp">
        <pc:chgData name="Maarten Smeets" userId="S::maarten.smeets@amis.nl::60aeca46-0208-4324-9f17-90b437a8a7fa" providerId="AD" clId="Web-{C61B23A7-796E-DDA2-9268-A99F917A8E5D}" dt="2020-06-17T12:45:11.353" v="52" actId="1076"/>
        <pc:sldMkLst>
          <pc:docMk/>
          <pc:sldMk cId="4034219649" sldId="313"/>
        </pc:sldMkLst>
        <pc:spChg chg="add mod">
          <ac:chgData name="Maarten Smeets" userId="S::maarten.smeets@amis.nl::60aeca46-0208-4324-9f17-90b437a8a7fa" providerId="AD" clId="Web-{C61B23A7-796E-DDA2-9268-A99F917A8E5D}" dt="2020-06-17T12:44:30.166" v="46"/>
          <ac:spMkLst>
            <pc:docMk/>
            <pc:sldMk cId="4034219649" sldId="313"/>
            <ac:spMk id="14" creationId="{20C428F2-12E0-486E-B730-2D0D4E5AF070}"/>
          </ac:spMkLst>
        </pc:spChg>
        <pc:picChg chg="add del">
          <ac:chgData name="Maarten Smeets" userId="S::maarten.smeets@amis.nl::60aeca46-0208-4324-9f17-90b437a8a7fa" providerId="AD" clId="Web-{C61B23A7-796E-DDA2-9268-A99F917A8E5D}" dt="2020-06-17T12:43:10.478" v="33"/>
          <ac:picMkLst>
            <pc:docMk/>
            <pc:sldMk cId="4034219649" sldId="313"/>
            <ac:picMk id="6" creationId="{E1797B7B-95D0-4000-9063-09501BED5546}"/>
          </ac:picMkLst>
        </pc:picChg>
        <pc:picChg chg="add del mod">
          <ac:chgData name="Maarten Smeets" userId="S::maarten.smeets@amis.nl::60aeca46-0208-4324-9f17-90b437a8a7fa" providerId="AD" clId="Web-{C61B23A7-796E-DDA2-9268-A99F917A8E5D}" dt="2020-06-17T12:43:50.337" v="39"/>
          <ac:picMkLst>
            <pc:docMk/>
            <pc:sldMk cId="4034219649" sldId="313"/>
            <ac:picMk id="8" creationId="{EF4B1671-0E0C-4B69-90C2-27F8B851329F}"/>
          </ac:picMkLst>
        </pc:picChg>
        <pc:picChg chg="add del">
          <ac:chgData name="Maarten Smeets" userId="S::maarten.smeets@amis.nl::60aeca46-0208-4324-9f17-90b437a8a7fa" providerId="AD" clId="Web-{C61B23A7-796E-DDA2-9268-A99F917A8E5D}" dt="2020-06-17T12:43:49.259" v="38"/>
          <ac:picMkLst>
            <pc:docMk/>
            <pc:sldMk cId="4034219649" sldId="313"/>
            <ac:picMk id="10" creationId="{C80D0F30-62BD-4EF3-9515-2097D549B646}"/>
          </ac:picMkLst>
        </pc:picChg>
        <pc:picChg chg="add mod">
          <ac:chgData name="Maarten Smeets" userId="S::maarten.smeets@amis.nl::60aeca46-0208-4324-9f17-90b437a8a7fa" providerId="AD" clId="Web-{C61B23A7-796E-DDA2-9268-A99F917A8E5D}" dt="2020-06-17T12:44:02.025" v="43" actId="1076"/>
          <ac:picMkLst>
            <pc:docMk/>
            <pc:sldMk cId="4034219649" sldId="313"/>
            <ac:picMk id="12" creationId="{149B165B-75FC-4A7A-ADB9-68B7825AA86A}"/>
          </ac:picMkLst>
        </pc:picChg>
        <pc:picChg chg="add mod">
          <ac:chgData name="Maarten Smeets" userId="S::maarten.smeets@amis.nl::60aeca46-0208-4324-9f17-90b437a8a7fa" providerId="AD" clId="Web-{C61B23A7-796E-DDA2-9268-A99F917A8E5D}" dt="2020-06-17T12:44:02.041" v="45" actId="1076"/>
          <ac:picMkLst>
            <pc:docMk/>
            <pc:sldMk cId="4034219649" sldId="313"/>
            <ac:picMk id="16" creationId="{B0823917-5BA8-4CFA-AFD9-3BED84A633B3}"/>
          </ac:picMkLst>
        </pc:picChg>
        <pc:picChg chg="add mod">
          <ac:chgData name="Maarten Smeets" userId="S::maarten.smeets@amis.nl::60aeca46-0208-4324-9f17-90b437a8a7fa" providerId="AD" clId="Web-{C61B23A7-796E-DDA2-9268-A99F917A8E5D}" dt="2020-06-17T12:45:11.353" v="52" actId="1076"/>
          <ac:picMkLst>
            <pc:docMk/>
            <pc:sldMk cId="4034219649" sldId="313"/>
            <ac:picMk id="18" creationId="{7E6C6C3E-2249-4AF8-87F8-BBB7D6A2F0B1}"/>
          </ac:picMkLst>
        </pc:picChg>
      </pc:sldChg>
      <pc:sldChg chg="addSp delSp modSp new">
        <pc:chgData name="Maarten Smeets" userId="S::maarten.smeets@amis.nl::60aeca46-0208-4324-9f17-90b437a8a7fa" providerId="AD" clId="Web-{C61B23A7-796E-DDA2-9268-A99F917A8E5D}" dt="2020-06-17T12:40:09.884" v="27" actId="1076"/>
        <pc:sldMkLst>
          <pc:docMk/>
          <pc:sldMk cId="3419712792" sldId="319"/>
        </pc:sldMkLst>
        <pc:spChg chg="mod">
          <ac:chgData name="Maarten Smeets" userId="S::maarten.smeets@amis.nl::60aeca46-0208-4324-9f17-90b437a8a7fa" providerId="AD" clId="Web-{C61B23A7-796E-DDA2-9268-A99F917A8E5D}" dt="2020-06-17T12:37:43.635" v="18" actId="20577"/>
          <ac:spMkLst>
            <pc:docMk/>
            <pc:sldMk cId="3419712792" sldId="319"/>
            <ac:spMk id="2" creationId="{D0887AEA-2AB2-49A0-8A53-5B59CB817D9F}"/>
          </ac:spMkLst>
        </pc:spChg>
        <pc:spChg chg="del">
          <ac:chgData name="Maarten Smeets" userId="S::maarten.smeets@amis.nl::60aeca46-0208-4324-9f17-90b437a8a7fa" providerId="AD" clId="Web-{C61B23A7-796E-DDA2-9268-A99F917A8E5D}" dt="2020-06-17T12:37:40.025" v="16"/>
          <ac:spMkLst>
            <pc:docMk/>
            <pc:sldMk cId="3419712792" sldId="319"/>
            <ac:spMk id="3" creationId="{6B6E97E4-E361-40A6-8653-D1DA7EEEE099}"/>
          </ac:spMkLst>
        </pc:spChg>
        <pc:picChg chg="add mod ord modCrop">
          <ac:chgData name="Maarten Smeets" userId="S::maarten.smeets@amis.nl::60aeca46-0208-4324-9f17-90b437a8a7fa" providerId="AD" clId="Web-{C61B23A7-796E-DDA2-9268-A99F917A8E5D}" dt="2020-06-17T12:40:09.884" v="27" actId="1076"/>
          <ac:picMkLst>
            <pc:docMk/>
            <pc:sldMk cId="3419712792" sldId="319"/>
            <ac:picMk id="6" creationId="{622E4A69-EE9F-4473-A0B7-C0290CBECE2E}"/>
          </ac:picMkLst>
        </pc:picChg>
      </pc:sldChg>
      <pc:sldChg chg="add replId">
        <pc:chgData name="Maarten Smeets" userId="S::maarten.smeets@amis.nl::60aeca46-0208-4324-9f17-90b437a8a7fa" providerId="AD" clId="Web-{C61B23A7-796E-DDA2-9268-A99F917A8E5D}" dt="2020-06-17T12:41:37.415" v="28"/>
        <pc:sldMkLst>
          <pc:docMk/>
          <pc:sldMk cId="1092749783" sldId="320"/>
        </pc:sldMkLst>
      </pc:sldChg>
      <pc:sldChg chg="add replId">
        <pc:chgData name="Maarten Smeets" userId="S::maarten.smeets@amis.nl::60aeca46-0208-4324-9f17-90b437a8a7fa" providerId="AD" clId="Web-{C61B23A7-796E-DDA2-9268-A99F917A8E5D}" dt="2020-06-17T12:41:41.509" v="29"/>
        <pc:sldMkLst>
          <pc:docMk/>
          <pc:sldMk cId="2671032881" sldId="321"/>
        </pc:sldMkLst>
      </pc:sldChg>
      <pc:sldChg chg="add replId">
        <pc:chgData name="Maarten Smeets" userId="S::maarten.smeets@amis.nl::60aeca46-0208-4324-9f17-90b437a8a7fa" providerId="AD" clId="Web-{C61B23A7-796E-DDA2-9268-A99F917A8E5D}" dt="2020-06-17T12:41:53.450" v="30"/>
        <pc:sldMkLst>
          <pc:docMk/>
          <pc:sldMk cId="613420134" sldId="322"/>
        </pc:sldMkLst>
      </pc:sldChg>
      <pc:sldChg chg="modSp add ord replId">
        <pc:chgData name="Maarten Smeets" userId="S::maarten.smeets@amis.nl::60aeca46-0208-4324-9f17-90b437a8a7fa" providerId="AD" clId="Web-{C61B23A7-796E-DDA2-9268-A99F917A8E5D}" dt="2020-06-17T12:49:17.025" v="95" actId="20577"/>
        <pc:sldMkLst>
          <pc:docMk/>
          <pc:sldMk cId="962690250" sldId="323"/>
        </pc:sldMkLst>
        <pc:spChg chg="mod">
          <ac:chgData name="Maarten Smeets" userId="S::maarten.smeets@amis.nl::60aeca46-0208-4324-9f17-90b437a8a7fa" providerId="AD" clId="Web-{C61B23A7-796E-DDA2-9268-A99F917A8E5D}" dt="2020-06-17T12:49:17.025" v="95" actId="20577"/>
          <ac:spMkLst>
            <pc:docMk/>
            <pc:sldMk cId="962690250" sldId="323"/>
            <ac:spMk id="2" creationId="{68D99062-2E00-4FF0-AB50-7D0159A8F75F}"/>
          </ac:spMkLst>
        </pc:spChg>
      </pc:sldChg>
      <pc:sldChg chg="modSp new">
        <pc:chgData name="Maarten Smeets" userId="S::maarten.smeets@amis.nl::60aeca46-0208-4324-9f17-90b437a8a7fa" providerId="AD" clId="Web-{C61B23A7-796E-DDA2-9268-A99F917A8E5D}" dt="2020-06-17T12:53:16.713" v="135" actId="20577"/>
        <pc:sldMkLst>
          <pc:docMk/>
          <pc:sldMk cId="4067303199" sldId="324"/>
        </pc:sldMkLst>
        <pc:spChg chg="mod">
          <ac:chgData name="Maarten Smeets" userId="S::maarten.smeets@amis.nl::60aeca46-0208-4324-9f17-90b437a8a7fa" providerId="AD" clId="Web-{C61B23A7-796E-DDA2-9268-A99F917A8E5D}" dt="2020-06-17T12:50:44.478" v="100" actId="20577"/>
          <ac:spMkLst>
            <pc:docMk/>
            <pc:sldMk cId="4067303199" sldId="324"/>
            <ac:spMk id="2" creationId="{4A48F6D2-F412-49A3-8D0B-D9810FAFA80D}"/>
          </ac:spMkLst>
        </pc:spChg>
        <pc:spChg chg="mod">
          <ac:chgData name="Maarten Smeets" userId="S::maarten.smeets@amis.nl::60aeca46-0208-4324-9f17-90b437a8a7fa" providerId="AD" clId="Web-{C61B23A7-796E-DDA2-9268-A99F917A8E5D}" dt="2020-06-17T12:53:16.713" v="135" actId="20577"/>
          <ac:spMkLst>
            <pc:docMk/>
            <pc:sldMk cId="4067303199" sldId="324"/>
            <ac:spMk id="3" creationId="{DD808341-1764-45E4-8450-04BB7F84E78A}"/>
          </ac:spMkLst>
        </pc:spChg>
      </pc:sldChg>
      <pc:sldChg chg="modSp new">
        <pc:chgData name="Maarten Smeets" userId="S::maarten.smeets@amis.nl::60aeca46-0208-4324-9f17-90b437a8a7fa" providerId="AD" clId="Web-{C61B23A7-796E-DDA2-9268-A99F917A8E5D}" dt="2020-06-17T12:54:49.588" v="144" actId="20577"/>
        <pc:sldMkLst>
          <pc:docMk/>
          <pc:sldMk cId="2906490908" sldId="325"/>
        </pc:sldMkLst>
        <pc:spChg chg="mod">
          <ac:chgData name="Maarten Smeets" userId="S::maarten.smeets@amis.nl::60aeca46-0208-4324-9f17-90b437a8a7fa" providerId="AD" clId="Web-{C61B23A7-796E-DDA2-9268-A99F917A8E5D}" dt="2020-06-17T12:54:49.588" v="144" actId="20577"/>
          <ac:spMkLst>
            <pc:docMk/>
            <pc:sldMk cId="2906490908" sldId="325"/>
            <ac:spMk id="2" creationId="{599986FF-930F-485A-BBE4-9E5EDC43E78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18-6-2020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Hosts</a:t>
            </a:r>
            <a:r>
              <a:rPr lang="nl-NL" dirty="0"/>
              <a:t>, </a:t>
            </a:r>
            <a:r>
              <a:rPr lang="nl-NL" dirty="0" err="1"/>
              <a:t>certificate</a:t>
            </a:r>
            <a:r>
              <a:rPr lang="nl-NL" dirty="0"/>
              <a:t> management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5894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8AE72-C73D-404C-9335-813562B7BAD5}" type="datetime1">
              <a:rPr lang="en-US" noProof="0" smtClean="0"/>
              <a:t>6/18/2020</a:t>
            </a:fld>
            <a:endParaRPr lang="nl-N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Production-like Kubernetes on your laptop!</a:t>
            </a:r>
            <a:endParaRPr lang="nl-N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‹nr.›</a:t>
            </a:fld>
            <a:endParaRPr lang="nl-NL" noProof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29C8A-DAE1-40E8-A9B9-C9C754298D32}" type="datetime1">
              <a:rPr lang="en-US" smtClean="0"/>
              <a:t>6/18/2020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66DBC-913D-4474-A0E6-4E44B0F5010D}" type="datetime1">
              <a:rPr lang="en-US" smtClean="0"/>
              <a:t>6/18/2020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C07E4-5E93-482A-B96C-4BE608991F7E}" type="datetime1">
              <a:rPr lang="en-US" smtClean="0"/>
              <a:t>6/18/2020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D2127-3B9C-4CE0-A01F-F6C2B139B5CA}" type="datetime1">
              <a:rPr lang="en-US" smtClean="0"/>
              <a:t>6/18/2020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‹nr.›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4918-08B2-4D6F-9281-71BFDED94490}" type="datetime1">
              <a:rPr lang="en-US" smtClean="0"/>
              <a:t>6/18/2020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56D8-BCA8-4177-B3C0-9A0BEC6C1A1F}" type="datetime1">
              <a:rPr lang="en-US" smtClean="0"/>
              <a:t>6/18/2020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86E3B-8EFD-4306-A1B4-05359A80320C}" type="datetime1">
              <a:rPr lang="en-US" smtClean="0"/>
              <a:t>6/18/2020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7539-9D6F-4A95-B029-EA3B3714AE63}" type="datetime1">
              <a:rPr lang="en-US" smtClean="0"/>
              <a:t>6/18/2020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A20C2-1239-4604-A452-B8E882D15D4F}" type="datetime1">
              <a:rPr lang="en-US" smtClean="0"/>
              <a:t>6/18/2020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5FE0E-B3BD-4B43-A779-14EA25305CEF}" type="datetime1">
              <a:rPr lang="en-US" noProof="0" smtClean="0"/>
              <a:t>6/18/2020</a:t>
            </a:fld>
            <a:endParaRPr lang="nl-N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Production-like Kubernetes on your laptop!</a:t>
            </a:r>
            <a:endParaRPr lang="nl-N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‹nr.›</a:t>
            </a:fld>
            <a:endParaRPr lang="nl-NL" noProof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8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BE37E6FE-01CD-4E61-970D-E1BC19282682}" type="datetime1">
              <a:rPr lang="en-US" smtClean="0"/>
              <a:t>6/18/2020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‹nr.›</a:t>
            </a:fld>
            <a:endParaRPr lang="nl-NL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microsoft.com/office/2007/relationships/hdphoto" Target="../media/hdphoto5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e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38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ebs.github.io/charts" TargetMode="Externa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-sigs/kubespray" TargetMode="External"/><Relationship Id="rId2" Type="http://schemas.openxmlformats.org/officeDocument/2006/relationships/hyperlink" Target="https://github.com/kubernetes/kubernete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2.wdp"/><Relationship Id="rId5" Type="http://schemas.openxmlformats.org/officeDocument/2006/relationships/image" Target="../media/image48.png"/><Relationship Id="rId10" Type="http://schemas.microsoft.com/office/2007/relationships/hdphoto" Target="../media/hdphoto14.wdp"/><Relationship Id="rId4" Type="http://schemas.microsoft.com/office/2007/relationships/hdphoto" Target="../media/hdphoto11.wdp"/><Relationship Id="rId9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71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Production-like Kubernetes on your laptop!</a:t>
            </a:r>
          </a:p>
        </p:txBody>
      </p:sp>
    </p:spTree>
    <p:extLst>
      <p:ext uri="{BB962C8B-B14F-4D97-AF65-F5344CB8AC3E}">
        <p14:creationId xmlns:p14="http://schemas.microsoft.com/office/powerpoint/2010/main" val="1349376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D99062-2E00-4FF0-AB50-7D0159A8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nl-NL" err="1"/>
              <a:t>Juju</a:t>
            </a:r>
            <a:r>
              <a:rPr lang="nl-NL"/>
              <a:t>? MAAS?</a:t>
            </a:r>
            <a:br>
              <a:rPr lang="nl-NL"/>
            </a:br>
            <a:r>
              <a:rPr lang="nl-NL" err="1"/>
              <a:t>What</a:t>
            </a:r>
            <a:r>
              <a:rPr lang="nl-NL"/>
              <a:t> is he </a:t>
            </a:r>
            <a:r>
              <a:rPr lang="nl-NL" err="1"/>
              <a:t>talking</a:t>
            </a:r>
            <a:r>
              <a:rPr lang="nl-NL"/>
              <a:t> </a:t>
            </a:r>
            <a:r>
              <a:rPr lang="nl-NL" err="1"/>
              <a:t>about</a:t>
            </a:r>
            <a:r>
              <a:rPr lang="nl-NL"/>
              <a:t>?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A99F352-E89A-4DDE-A7CC-7CEA9B88D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Production-like Kubernetes on your laptop!</a:t>
            </a:r>
            <a:endParaRPr lang="nl-NL" noProof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9FDACDF-20D7-4A22-A921-7A0D89E63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10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180921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8E157-A44B-467E-B3DF-D37D9F406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Juju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5A04C-D942-4044-9BF8-B712A1EBA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1224000"/>
            <a:ext cx="7356691" cy="3491999"/>
          </a:xfrm>
        </p:spPr>
        <p:txBody>
          <a:bodyPr/>
          <a:lstStyle/>
          <a:p>
            <a:pPr marL="179705" indent="-179705"/>
            <a:r>
              <a:rPr lang="en-US" dirty="0">
                <a:cs typeface="Arial"/>
              </a:rPr>
              <a:t>Charms</a:t>
            </a:r>
            <a:br>
              <a:rPr lang="en-US" dirty="0">
                <a:cs typeface="Arial"/>
              </a:rPr>
            </a:br>
            <a:r>
              <a:rPr lang="en-US" dirty="0">
                <a:cs typeface="Arial"/>
              </a:rPr>
              <a:t>Scripts to make deployment and operations easy</a:t>
            </a:r>
            <a:br>
              <a:rPr lang="en-US" dirty="0">
                <a:cs typeface="Arial"/>
              </a:rPr>
            </a:br>
            <a:r>
              <a:rPr lang="en-US" dirty="0">
                <a:cs typeface="Arial"/>
              </a:rPr>
              <a:t>For example Nagios, Elasticsearch, Memcached, Private Docker Registry, Vault</a:t>
            </a:r>
          </a:p>
          <a:p>
            <a:pPr marL="179705" indent="-179705"/>
            <a:endParaRPr lang="en-US" dirty="0">
              <a:cs typeface="Arial"/>
            </a:endParaRPr>
          </a:p>
          <a:p>
            <a:pPr marL="179705" indent="-179705"/>
            <a:r>
              <a:rPr lang="en-US" dirty="0">
                <a:cs typeface="Arial"/>
              </a:rPr>
              <a:t>Bundles</a:t>
            </a:r>
            <a:br>
              <a:rPr lang="en-US" dirty="0">
                <a:cs typeface="Arial"/>
              </a:rPr>
            </a:br>
            <a:r>
              <a:rPr lang="en-US" dirty="0">
                <a:cs typeface="Arial"/>
              </a:rPr>
              <a:t>A collection of Charms and Relations which provide a platform</a:t>
            </a:r>
            <a:br>
              <a:rPr lang="en-US" dirty="0">
                <a:cs typeface="Arial"/>
              </a:rPr>
            </a:br>
            <a:r>
              <a:rPr lang="en-US" dirty="0">
                <a:cs typeface="Arial"/>
              </a:rPr>
              <a:t>For example Kubernetes, Hadoop Spark cluster, OpenStack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AFA95B-780F-497C-B639-DA09FE07B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B2F87-F765-4C22-9C85-DECAF10FA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3A1AFE4-DB95-4471-96DB-86A814A40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650" y="3351331"/>
            <a:ext cx="2743200" cy="161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57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3FAE0-0839-4280-AA38-2CD372C5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Juju benefits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0813-08FD-47AC-929A-3EF581FDA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-179705"/>
            <a:r>
              <a:rPr lang="en-US" dirty="0">
                <a:ea typeface="+mn-lt"/>
                <a:cs typeface="+mn-lt"/>
              </a:rPr>
              <a:t>Quick and easy</a:t>
            </a:r>
          </a:p>
          <a:p>
            <a:pPr marL="359705" lvl="1" indent="-179705"/>
            <a:r>
              <a:rPr lang="en-US" dirty="0">
                <a:ea typeface="+mn-lt"/>
                <a:cs typeface="+mn-lt"/>
              </a:rPr>
              <a:t>Deployments</a:t>
            </a:r>
          </a:p>
          <a:p>
            <a:pPr marL="359410" lvl="1" indent="-179705"/>
            <a:r>
              <a:rPr lang="en-US" dirty="0">
                <a:ea typeface="+mn-lt"/>
                <a:cs typeface="+mn-lt"/>
              </a:rPr>
              <a:t>Configuration</a:t>
            </a:r>
          </a:p>
          <a:p>
            <a:pPr marL="359410" lvl="1" indent="-179705"/>
            <a:r>
              <a:rPr lang="en-US" dirty="0">
                <a:ea typeface="+mn-lt"/>
                <a:cs typeface="+mn-lt"/>
              </a:rPr>
              <a:t>Integration</a:t>
            </a:r>
            <a:endParaRPr lang="en-US" dirty="0">
              <a:cs typeface="Arial" panose="020B0604020202020204"/>
            </a:endParaRPr>
          </a:p>
          <a:p>
            <a:pPr marL="359410" lvl="1" indent="-179705"/>
            <a:endParaRPr lang="en-US" dirty="0">
              <a:ea typeface="+mn-lt"/>
              <a:cs typeface="+mn-lt"/>
            </a:endParaRPr>
          </a:p>
          <a:p>
            <a:pPr marL="179705" indent="-179705"/>
            <a:endParaRPr lang="en-US" dirty="0">
              <a:ea typeface="+mn-lt"/>
              <a:cs typeface="+mn-lt"/>
            </a:endParaRPr>
          </a:p>
          <a:p>
            <a:pPr marL="179705" indent="-179705"/>
            <a:r>
              <a:rPr lang="en-US" dirty="0">
                <a:ea typeface="+mn-lt"/>
                <a:cs typeface="+mn-lt"/>
              </a:rPr>
              <a:t>Quick and easy operations</a:t>
            </a:r>
          </a:p>
          <a:p>
            <a:pPr marL="359705" lvl="1" indent="-179705"/>
            <a:r>
              <a:rPr lang="en-US" dirty="0">
                <a:ea typeface="+mn-lt"/>
                <a:cs typeface="+mn-lt"/>
              </a:rPr>
              <a:t>Public cloud</a:t>
            </a:r>
          </a:p>
          <a:p>
            <a:pPr marL="359410" lvl="1" indent="-179705"/>
            <a:r>
              <a:rPr lang="en-US" dirty="0">
                <a:ea typeface="+mn-lt"/>
                <a:cs typeface="+mn-lt"/>
              </a:rPr>
              <a:t>Private cloud</a:t>
            </a:r>
          </a:p>
          <a:p>
            <a:pPr marL="359410" lvl="1" indent="-179705"/>
            <a:r>
              <a:rPr lang="en-US" dirty="0">
                <a:cs typeface="Arial"/>
              </a:rPr>
              <a:t>Bare metal / KVM (MAAS)</a:t>
            </a:r>
          </a:p>
          <a:p>
            <a:pPr marL="359410" lvl="1" indent="-179705"/>
            <a:r>
              <a:rPr lang="en-US" dirty="0">
                <a:cs typeface="Arial"/>
              </a:rPr>
              <a:t>Local</a:t>
            </a:r>
            <a:r>
              <a:rPr lang="en-US" dirty="0">
                <a:ea typeface="+mn-lt"/>
                <a:cs typeface="+mn-lt"/>
              </a:rPr>
              <a:t> environment (LXC/LXD)</a:t>
            </a:r>
            <a:endParaRPr lang="en-US" dirty="0">
              <a:cs typeface="Arial" panose="020B060402020202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D75D1-77EB-4CB9-8BAE-75A66A661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5A00B-1D4F-49ED-8D3F-1263DAC7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06EF90-413A-4C56-84E9-79222ABE447F}"/>
              </a:ext>
            </a:extLst>
          </p:cNvPr>
          <p:cNvSpPr/>
          <p:nvPr/>
        </p:nvSpPr>
        <p:spPr>
          <a:xfrm>
            <a:off x="7464973" y="242395"/>
            <a:ext cx="1369628" cy="916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 close up of a sign&#10;&#10;Description generated with high confidence">
            <a:extLst>
              <a:ext uri="{FF2B5EF4-FFF2-40B4-BE49-F238E27FC236}">
                <a16:creationId xmlns:a16="http://schemas.microsoft.com/office/drawing/2014/main" id="{4AC95FE1-8B00-4C8A-A31F-DBADEFD09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550" y="187799"/>
            <a:ext cx="1937239" cy="708788"/>
          </a:xfrm>
          <a:prstGeom prst="rect">
            <a:avLst/>
          </a:prstGeom>
        </p:spPr>
      </p:pic>
      <p:pic>
        <p:nvPicPr>
          <p:cNvPr id="3074" name="Picture 2" descr="Installing Charmed Kubernetes | Charmed Kubernetes documentation ...">
            <a:extLst>
              <a:ext uri="{FF2B5EF4-FFF2-40B4-BE49-F238E27FC236}">
                <a16:creationId xmlns:a16="http://schemas.microsoft.com/office/drawing/2014/main" id="{B94D7842-EC90-4E8D-9ED4-2D0E78906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996788"/>
            <a:ext cx="5238513" cy="369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703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699EC-1FB1-45B4-A062-24BA3358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MAAS – Metal as a Service</a:t>
            </a:r>
            <a:br>
              <a:rPr lang="en-US" dirty="0">
                <a:cs typeface="Arial"/>
              </a:rPr>
            </a:br>
            <a:r>
              <a:rPr lang="en-US" sz="1400" dirty="0">
                <a:cs typeface="Arial"/>
              </a:rPr>
              <a:t>Your local IaaS solution!</a:t>
            </a:r>
            <a:endParaRPr lang="en-US" dirty="0"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931C0-F41D-43EA-A8BE-ADF696435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-179705"/>
            <a:r>
              <a:rPr lang="en-US" dirty="0">
                <a:cs typeface="Arial"/>
              </a:rPr>
              <a:t>Cloud style provisioning for </a:t>
            </a:r>
            <a:br>
              <a:rPr lang="en-US" dirty="0">
                <a:cs typeface="Arial"/>
              </a:rPr>
            </a:br>
            <a:r>
              <a:rPr lang="en-US" dirty="0">
                <a:cs typeface="Arial"/>
              </a:rPr>
              <a:t>physical servers (or KVM!)</a:t>
            </a:r>
          </a:p>
          <a:p>
            <a:pPr marL="179705" indent="-179705"/>
            <a:endParaRPr lang="en-US" dirty="0">
              <a:cs typeface="Arial"/>
            </a:endParaRPr>
          </a:p>
          <a:p>
            <a:pPr marL="179705" indent="-179705"/>
            <a:r>
              <a:rPr lang="en-US" dirty="0">
                <a:cs typeface="Arial"/>
              </a:rPr>
              <a:t>Create and remove KVM machines</a:t>
            </a:r>
            <a:br>
              <a:rPr lang="en-US" dirty="0">
                <a:cs typeface="Arial"/>
              </a:rPr>
            </a:br>
            <a:r>
              <a:rPr lang="en-US" dirty="0">
                <a:cs typeface="Arial"/>
              </a:rPr>
              <a:t>You can overprovision!</a:t>
            </a:r>
          </a:p>
          <a:p>
            <a:pPr marL="179705" indent="-179705"/>
            <a:endParaRPr lang="en-US" dirty="0">
              <a:cs typeface="Arial"/>
            </a:endParaRPr>
          </a:p>
          <a:p>
            <a:pPr marL="179705" indent="-179705"/>
            <a:r>
              <a:rPr lang="en-US" dirty="0">
                <a:cs typeface="Arial"/>
              </a:rPr>
              <a:t>Provisioning using network boot (PXE)</a:t>
            </a:r>
          </a:p>
          <a:p>
            <a:pPr marL="179705" indent="-179705"/>
            <a:endParaRPr lang="en-US" dirty="0">
              <a:cs typeface="Arial"/>
            </a:endParaRPr>
          </a:p>
          <a:p>
            <a:pPr marL="179705" indent="-179705"/>
            <a:r>
              <a:rPr lang="en-US" dirty="0">
                <a:cs typeface="Arial"/>
              </a:rPr>
              <a:t>Configuration of</a:t>
            </a:r>
            <a:br>
              <a:rPr lang="en-US" dirty="0">
                <a:cs typeface="Arial"/>
              </a:rPr>
            </a:br>
            <a:r>
              <a:rPr lang="en-US" dirty="0">
                <a:cs typeface="Arial"/>
              </a:rPr>
              <a:t>DHCP, subnets, network boot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926D5B-3A53-4192-BFCF-156E8A8D3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29F4F-07CC-4E94-BCFC-3B9054FA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  <p:pic>
        <p:nvPicPr>
          <p:cNvPr id="7" name="Picture 5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6EF7134E-AC92-479D-8FC4-BE432A360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03" t="12416" r="10263" b="-155"/>
          <a:stretch/>
        </p:blipFill>
        <p:spPr>
          <a:xfrm>
            <a:off x="4296229" y="1224000"/>
            <a:ext cx="4746171" cy="30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17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C78A31-B01C-468D-9B1C-E29512706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nl-NL" dirty="0"/>
              <a:t>DEMO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364E6C5-A626-4FC0-ACBF-2DEEF2B17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Production-like Kubernetes on your laptop!</a:t>
            </a:r>
            <a:endParaRPr lang="nl-NL" noProof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3AEAD1-9F05-463E-B131-E38E4B43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14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343124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D99062-2E00-4FF0-AB50-7D0159A8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nl-NL"/>
              <a:t>How </a:t>
            </a:r>
            <a:r>
              <a:rPr lang="nl-NL" err="1"/>
              <a:t>to</a:t>
            </a:r>
            <a:r>
              <a:rPr lang="nl-NL"/>
              <a:t> set-up</a:t>
            </a:r>
            <a:br>
              <a:rPr lang="nl-NL"/>
            </a:br>
            <a:r>
              <a:rPr lang="nl-NL" err="1"/>
              <a:t>Juju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MAAS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A99F352-E89A-4DDE-A7CC-7CEA9B88D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Production-like Kubernetes on your laptop!</a:t>
            </a:r>
            <a:endParaRPr lang="nl-NL" noProof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9FDACDF-20D7-4A22-A921-7A0D89E63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15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962690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04C7F-B24D-4FC1-A02B-2E0622B5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Prerequisites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920FF7-B817-44B4-8F71-EFDFA942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b="1" dirty="0"/>
              <a:t>MAAS / </a:t>
            </a:r>
            <a:r>
              <a:rPr lang="nl-NL" b="1" dirty="0" err="1"/>
              <a:t>Juju</a:t>
            </a:r>
            <a:endParaRPr lang="nl-NL" b="1" dirty="0"/>
          </a:p>
          <a:p>
            <a:pPr lvl="1"/>
            <a:r>
              <a:rPr lang="nl-NL" dirty="0"/>
              <a:t>Ubuntu (</a:t>
            </a:r>
            <a:r>
              <a:rPr lang="nl-NL" dirty="0" err="1"/>
              <a:t>deb</a:t>
            </a:r>
            <a:r>
              <a:rPr lang="nl-NL" dirty="0"/>
              <a:t> packages)</a:t>
            </a:r>
          </a:p>
          <a:p>
            <a:pPr lvl="1"/>
            <a:r>
              <a:rPr lang="nl-NL" dirty="0"/>
              <a:t>Snap on </a:t>
            </a:r>
            <a:r>
              <a:rPr lang="nl-NL" dirty="0" err="1"/>
              <a:t>Debian</a:t>
            </a:r>
            <a:r>
              <a:rPr lang="nl-NL" dirty="0"/>
              <a:t>, RHEL, </a:t>
            </a:r>
            <a:r>
              <a:rPr lang="nl-NL" dirty="0" err="1"/>
              <a:t>other</a:t>
            </a:r>
            <a:endParaRPr lang="nl-NL" dirty="0"/>
          </a:p>
          <a:p>
            <a:endParaRPr lang="nl-NL" dirty="0"/>
          </a:p>
          <a:p>
            <a:r>
              <a:rPr lang="nl-NL" b="1" dirty="0"/>
              <a:t>KVM</a:t>
            </a:r>
          </a:p>
          <a:p>
            <a:pPr lvl="1"/>
            <a:r>
              <a:rPr lang="nl-NL" dirty="0" err="1"/>
              <a:t>Libvirt</a:t>
            </a:r>
            <a:endParaRPr lang="nl-NL" dirty="0"/>
          </a:p>
          <a:p>
            <a:pPr lvl="1"/>
            <a:r>
              <a:rPr lang="nl-NL" dirty="0" err="1"/>
              <a:t>OpenSSH</a:t>
            </a:r>
            <a:endParaRPr lang="nl-NL" dirty="0"/>
          </a:p>
          <a:p>
            <a:pPr lvl="1"/>
            <a:endParaRPr lang="nl-NL" dirty="0"/>
          </a:p>
          <a:p>
            <a:r>
              <a:rPr lang="nl-NL" b="1" dirty="0"/>
              <a:t>Network </a:t>
            </a:r>
            <a:r>
              <a:rPr lang="nl-NL" b="1" dirty="0" err="1"/>
              <a:t>configuration</a:t>
            </a:r>
            <a:endParaRPr lang="nl-NL" b="1" dirty="0"/>
          </a:p>
          <a:p>
            <a:pPr lvl="1"/>
            <a:r>
              <a:rPr lang="nl-NL" dirty="0"/>
              <a:t>Host bridge interface</a:t>
            </a:r>
          </a:p>
          <a:p>
            <a:pPr lvl="1"/>
            <a:r>
              <a:rPr lang="nl-NL" dirty="0"/>
              <a:t>Host firewall</a:t>
            </a:r>
          </a:p>
          <a:p>
            <a:pPr lvl="1"/>
            <a:r>
              <a:rPr lang="nl-NL" dirty="0" err="1"/>
              <a:t>Libvirt</a:t>
            </a:r>
            <a:endParaRPr lang="nl-NL" dirty="0"/>
          </a:p>
          <a:p>
            <a:pPr lvl="1"/>
            <a:endParaRPr lang="nl-NL" dirty="0"/>
          </a:p>
          <a:p>
            <a:endParaRPr lang="en-GB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B7E320E-5DBF-49C6-BCF1-449E15FF1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4999DE6-B341-4349-B474-7B300F482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  <p:pic>
        <p:nvPicPr>
          <p:cNvPr id="6146" name="Picture 2" descr="MAAS | MAAS Documentation">
            <a:extLst>
              <a:ext uri="{FF2B5EF4-FFF2-40B4-BE49-F238E27FC236}">
                <a16:creationId xmlns:a16="http://schemas.microsoft.com/office/drawing/2014/main" id="{D526C7EE-D64B-45A8-9ACB-FD142CECB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868" y="396668"/>
            <a:ext cx="1627344" cy="162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5C32D78D-80BE-4E2A-95A5-8EE921C432BF}"/>
              </a:ext>
            </a:extLst>
          </p:cNvPr>
          <p:cNvSpPr/>
          <p:nvPr/>
        </p:nvSpPr>
        <p:spPr>
          <a:xfrm>
            <a:off x="7430814" y="235830"/>
            <a:ext cx="1250731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148" name="Picture 4" descr="JAAS - Juju as a Service | Juju">
            <a:extLst>
              <a:ext uri="{FF2B5EF4-FFF2-40B4-BE49-F238E27FC236}">
                <a16:creationId xmlns:a16="http://schemas.microsoft.com/office/drawing/2014/main" id="{77C2CCA0-D0CF-4693-BBA2-57C26779EE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89"/>
          <a:stretch/>
        </p:blipFill>
        <p:spPr bwMode="auto">
          <a:xfrm>
            <a:off x="7082211" y="648000"/>
            <a:ext cx="1817949" cy="113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nstall KVM on CentOS | KVM Virtualization – CentOS 6 – Install KVM">
            <a:extLst>
              <a:ext uri="{FF2B5EF4-FFF2-40B4-BE49-F238E27FC236}">
                <a16:creationId xmlns:a16="http://schemas.microsoft.com/office/drawing/2014/main" id="{CB929FC4-0F58-4303-9F7D-60E1702C5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345" y="2159878"/>
            <a:ext cx="2018923" cy="6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nternet Logo clipart - Television, Internet, Orange, transparent ...">
            <a:extLst>
              <a:ext uri="{FF2B5EF4-FFF2-40B4-BE49-F238E27FC236}">
                <a16:creationId xmlns:a16="http://schemas.microsoft.com/office/drawing/2014/main" id="{6C103886-1450-4011-BDC7-22E9094BC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970" b="94394" l="1889" r="96667">
                        <a14:foregroundMark x1="21778" y1="6970" x2="21778" y2="6970"/>
                        <a14:foregroundMark x1="47333" y1="8939" x2="47333" y2="8939"/>
                        <a14:foregroundMark x1="58000" y1="35758" x2="58000" y2="35758"/>
                        <a14:foregroundMark x1="49556" y1="68939" x2="49556" y2="68939"/>
                        <a14:foregroundMark x1="24111" y1="94545" x2="24111" y2="94545"/>
                        <a14:foregroundMark x1="7333" y1="78485" x2="7333" y2="78485"/>
                        <a14:foregroundMark x1="1889" y1="62727" x2="1889" y2="62727"/>
                        <a14:foregroundMark x1="24111" y1="7424" x2="24111" y2="7424"/>
                        <a14:foregroundMark x1="17222" y1="38636" x2="17222" y2="38636"/>
                        <a14:foregroundMark x1="77111" y1="31061" x2="77111" y2="31061"/>
                        <a14:foregroundMark x1="69000" y1="21212" x2="69000" y2="21212"/>
                        <a14:foregroundMark x1="84000" y1="41515" x2="84000" y2="41515"/>
                        <a14:foregroundMark x1="92333" y1="27273" x2="92333" y2="27273"/>
                        <a14:foregroundMark x1="89778" y1="22879" x2="89778" y2="22879"/>
                        <a14:foregroundMark x1="87889" y1="19848" x2="87889" y2="19848"/>
                        <a14:foregroundMark x1="84556" y1="17424" x2="84556" y2="17424"/>
                        <a14:foregroundMark x1="82778" y1="13636" x2="82778" y2="13636"/>
                        <a14:foregroundMark x1="79667" y1="10455" x2="79667" y2="10455"/>
                        <a14:foregroundMark x1="84222" y1="11061" x2="84222" y2="11061"/>
                        <a14:foregroundMark x1="81222" y1="14394" x2="81222" y2="14394"/>
                        <a14:foregroundMark x1="89222" y1="24848" x2="89222" y2="24848"/>
                        <a14:foregroundMark x1="93333" y1="25455" x2="93333" y2="25455"/>
                        <a14:foregroundMark x1="81778" y1="31667" x2="81778" y2="31667"/>
                        <a14:foregroundMark x1="77889" y1="26212" x2="77889" y2="26212"/>
                        <a14:foregroundMark x1="77556" y1="35000" x2="77556" y2="35000"/>
                        <a14:foregroundMark x1="70333" y1="37879" x2="70333" y2="37879"/>
                        <a14:foregroundMark x1="86000" y1="42121" x2="86000" y2="42121"/>
                        <a14:foregroundMark x1="87556" y1="35455" x2="87556" y2="35455"/>
                        <a14:foregroundMark x1="83000" y1="45000" x2="83000" y2="45000"/>
                        <a14:foregroundMark x1="79111" y1="49242" x2="79111" y2="49242"/>
                        <a14:foregroundMark x1="94000" y1="33182" x2="94000" y2="33182"/>
                        <a14:foregroundMark x1="96667" y1="30152" x2="96667" y2="30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280" y="3217409"/>
            <a:ext cx="1256317" cy="92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Pink Circle clipart - Firewall, Red, Pink, transparent clip art">
            <a:extLst>
              <a:ext uri="{FF2B5EF4-FFF2-40B4-BE49-F238E27FC236}">
                <a16:creationId xmlns:a16="http://schemas.microsoft.com/office/drawing/2014/main" id="{82D4F23C-BE39-4043-B50B-93DB53D5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476" y="3185558"/>
            <a:ext cx="1004754" cy="100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243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1892B-1169-4D09-9BD5-AE37EAFB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MAAS</a:t>
            </a:r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CD36F71-182B-4523-A646-A043D926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4FA5FD4-7615-49A2-960C-97E859D2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124D9834-CDF3-402A-8817-FC2A23A45266}"/>
              </a:ext>
            </a:extLst>
          </p:cNvPr>
          <p:cNvSpPr/>
          <p:nvPr/>
        </p:nvSpPr>
        <p:spPr>
          <a:xfrm>
            <a:off x="4807578" y="1698882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libvirtd</a:t>
            </a:r>
            <a:endParaRPr lang="en-GB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627FBE11-2C04-480D-8880-CC4AC4320AE3}"/>
              </a:ext>
            </a:extLst>
          </p:cNvPr>
          <p:cNvSpPr/>
          <p:nvPr/>
        </p:nvSpPr>
        <p:spPr>
          <a:xfrm>
            <a:off x="3159188" y="1698882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MAAS</a:t>
            </a:r>
            <a:endParaRPr lang="en-GB"/>
          </a:p>
        </p:txBody>
      </p: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E4CDEFC8-AB19-4961-85CA-A3D2A7A82595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4583967" y="1871335"/>
            <a:ext cx="223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vak 36">
            <a:extLst>
              <a:ext uri="{FF2B5EF4-FFF2-40B4-BE49-F238E27FC236}">
                <a16:creationId xmlns:a16="http://schemas.microsoft.com/office/drawing/2014/main" id="{565AE104-FAE6-49CF-A38E-2438B6AA3388}"/>
              </a:ext>
            </a:extLst>
          </p:cNvPr>
          <p:cNvSpPr txBox="1"/>
          <p:nvPr/>
        </p:nvSpPr>
        <p:spPr>
          <a:xfrm>
            <a:off x="3962398" y="1361610"/>
            <a:ext cx="14667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err="1"/>
              <a:t>Requests</a:t>
            </a:r>
            <a:r>
              <a:rPr lang="nl-NL" sz="1300"/>
              <a:t> machines</a:t>
            </a:r>
            <a:endParaRPr lang="en-GB" sz="1300" err="1"/>
          </a:p>
        </p:txBody>
      </p: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17203026-8C5A-4AA8-B7DE-FC8461B9D1E9}"/>
              </a:ext>
            </a:extLst>
          </p:cNvPr>
          <p:cNvCxnSpPr>
            <a:stCxn id="37" idx="2"/>
          </p:cNvCxnSpPr>
          <p:nvPr/>
        </p:nvCxnSpPr>
        <p:spPr>
          <a:xfrm>
            <a:off x="4695772" y="1561665"/>
            <a:ext cx="0" cy="295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533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1892B-1169-4D09-9BD5-AE37EAFB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MAAS</a:t>
            </a:r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CD36F71-182B-4523-A646-A043D926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4FA5FD4-7615-49A2-960C-97E859D2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9B09EC4-82E1-4EA9-81AB-EF70DF931CF5}"/>
              </a:ext>
            </a:extLst>
          </p:cNvPr>
          <p:cNvSpPr/>
          <p:nvPr/>
        </p:nvSpPr>
        <p:spPr>
          <a:xfrm>
            <a:off x="4807579" y="2157663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KVM machine</a:t>
            </a:r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A3B9C41-97B6-465F-A502-1236492CE062}"/>
              </a:ext>
            </a:extLst>
          </p:cNvPr>
          <p:cNvSpPr/>
          <p:nvPr/>
        </p:nvSpPr>
        <p:spPr>
          <a:xfrm>
            <a:off x="4807579" y="2604189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KVM machine</a:t>
            </a:r>
            <a:endParaRPr lang="en-GB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DE7976E-C6C5-433F-9930-C1A0D47A64E5}"/>
              </a:ext>
            </a:extLst>
          </p:cNvPr>
          <p:cNvSpPr/>
          <p:nvPr/>
        </p:nvSpPr>
        <p:spPr>
          <a:xfrm>
            <a:off x="4807579" y="3057023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KVM machine</a:t>
            </a:r>
            <a:endParaRPr lang="en-GB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B0C3A932-06DA-4A32-BD4F-C60E39911F7A}"/>
              </a:ext>
            </a:extLst>
          </p:cNvPr>
          <p:cNvSpPr/>
          <p:nvPr/>
        </p:nvSpPr>
        <p:spPr>
          <a:xfrm>
            <a:off x="4807579" y="3509857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KVM machine</a:t>
            </a:r>
            <a:endParaRPr lang="en-GB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124D9834-CDF3-402A-8817-FC2A23A45266}"/>
              </a:ext>
            </a:extLst>
          </p:cNvPr>
          <p:cNvSpPr/>
          <p:nvPr/>
        </p:nvSpPr>
        <p:spPr>
          <a:xfrm>
            <a:off x="4807578" y="1698882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libvirtd</a:t>
            </a:r>
            <a:endParaRPr lang="en-GB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627FBE11-2C04-480D-8880-CC4AC4320AE3}"/>
              </a:ext>
            </a:extLst>
          </p:cNvPr>
          <p:cNvSpPr/>
          <p:nvPr/>
        </p:nvSpPr>
        <p:spPr>
          <a:xfrm>
            <a:off x="3159188" y="1698882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MAAS</a:t>
            </a:r>
            <a:endParaRPr lang="en-GB"/>
          </a:p>
        </p:txBody>
      </p:sp>
      <p:cxnSp>
        <p:nvCxnSpPr>
          <p:cNvPr id="29" name="Verbindingslijn: gebogen 28">
            <a:extLst>
              <a:ext uri="{FF2B5EF4-FFF2-40B4-BE49-F238E27FC236}">
                <a16:creationId xmlns:a16="http://schemas.microsoft.com/office/drawing/2014/main" id="{A6FAE3FE-FFEA-4E8A-8A30-E2A9FB02A635}"/>
              </a:ext>
            </a:extLst>
          </p:cNvPr>
          <p:cNvCxnSpPr>
            <a:stCxn id="10" idx="3"/>
            <a:endCxn id="6" idx="3"/>
          </p:cNvCxnSpPr>
          <p:nvPr/>
        </p:nvCxnSpPr>
        <p:spPr>
          <a:xfrm>
            <a:off x="6232357" y="1871335"/>
            <a:ext cx="1" cy="458781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ingslijn: gebogen 30">
            <a:extLst>
              <a:ext uri="{FF2B5EF4-FFF2-40B4-BE49-F238E27FC236}">
                <a16:creationId xmlns:a16="http://schemas.microsoft.com/office/drawing/2014/main" id="{1F8CDAA6-1499-4A2F-A451-4AF720597FAF}"/>
              </a:ext>
            </a:extLst>
          </p:cNvPr>
          <p:cNvCxnSpPr>
            <a:stCxn id="10" idx="3"/>
            <a:endCxn id="7" idx="3"/>
          </p:cNvCxnSpPr>
          <p:nvPr/>
        </p:nvCxnSpPr>
        <p:spPr>
          <a:xfrm>
            <a:off x="6232357" y="1871335"/>
            <a:ext cx="1" cy="90530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ingslijn: gebogen 32">
            <a:extLst>
              <a:ext uri="{FF2B5EF4-FFF2-40B4-BE49-F238E27FC236}">
                <a16:creationId xmlns:a16="http://schemas.microsoft.com/office/drawing/2014/main" id="{CBA87E66-D277-4CF1-86F3-00304485DB5D}"/>
              </a:ext>
            </a:extLst>
          </p:cNvPr>
          <p:cNvCxnSpPr>
            <a:stCxn id="10" idx="3"/>
            <a:endCxn id="8" idx="3"/>
          </p:cNvCxnSpPr>
          <p:nvPr/>
        </p:nvCxnSpPr>
        <p:spPr>
          <a:xfrm>
            <a:off x="6232357" y="1871335"/>
            <a:ext cx="1" cy="1358141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ingslijn: gebogen 34">
            <a:extLst>
              <a:ext uri="{FF2B5EF4-FFF2-40B4-BE49-F238E27FC236}">
                <a16:creationId xmlns:a16="http://schemas.microsoft.com/office/drawing/2014/main" id="{7AD8DC49-0CAC-4485-9721-2E5430FE9FC4}"/>
              </a:ext>
            </a:extLst>
          </p:cNvPr>
          <p:cNvCxnSpPr>
            <a:stCxn id="10" idx="3"/>
            <a:endCxn id="9" idx="3"/>
          </p:cNvCxnSpPr>
          <p:nvPr/>
        </p:nvCxnSpPr>
        <p:spPr>
          <a:xfrm>
            <a:off x="6232357" y="1871335"/>
            <a:ext cx="1" cy="1810975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>
            <a:extLst>
              <a:ext uri="{FF2B5EF4-FFF2-40B4-BE49-F238E27FC236}">
                <a16:creationId xmlns:a16="http://schemas.microsoft.com/office/drawing/2014/main" id="{BCB535D2-010D-4936-AE4F-809F4F70F9F6}"/>
              </a:ext>
            </a:extLst>
          </p:cNvPr>
          <p:cNvSpPr txBox="1"/>
          <p:nvPr/>
        </p:nvSpPr>
        <p:spPr>
          <a:xfrm>
            <a:off x="6344162" y="1617477"/>
            <a:ext cx="134652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err="1"/>
              <a:t>Creates</a:t>
            </a:r>
            <a:r>
              <a:rPr lang="nl-NL" sz="1300"/>
              <a:t> machines</a:t>
            </a:r>
            <a:endParaRPr lang="en-GB" sz="1300" err="1"/>
          </a:p>
        </p:txBody>
      </p:sp>
    </p:spTree>
    <p:extLst>
      <p:ext uri="{BB962C8B-B14F-4D97-AF65-F5344CB8AC3E}">
        <p14:creationId xmlns:p14="http://schemas.microsoft.com/office/powerpoint/2010/main" val="3513571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1892B-1169-4D09-9BD5-AE37EAFB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MAAS</a:t>
            </a:r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CD36F71-182B-4523-A646-A043D926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4FA5FD4-7615-49A2-960C-97E859D2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9B09EC4-82E1-4EA9-81AB-EF70DF931CF5}"/>
              </a:ext>
            </a:extLst>
          </p:cNvPr>
          <p:cNvSpPr/>
          <p:nvPr/>
        </p:nvSpPr>
        <p:spPr>
          <a:xfrm>
            <a:off x="4807579" y="2157663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KVM machine</a:t>
            </a:r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A3B9C41-97B6-465F-A502-1236492CE062}"/>
              </a:ext>
            </a:extLst>
          </p:cNvPr>
          <p:cNvSpPr/>
          <p:nvPr/>
        </p:nvSpPr>
        <p:spPr>
          <a:xfrm>
            <a:off x="4807579" y="2604189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KVM machine</a:t>
            </a:r>
            <a:endParaRPr lang="en-GB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DE7976E-C6C5-433F-9930-C1A0D47A64E5}"/>
              </a:ext>
            </a:extLst>
          </p:cNvPr>
          <p:cNvSpPr/>
          <p:nvPr/>
        </p:nvSpPr>
        <p:spPr>
          <a:xfrm>
            <a:off x="4807579" y="3057023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KVM machine</a:t>
            </a:r>
            <a:endParaRPr lang="en-GB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B0C3A932-06DA-4A32-BD4F-C60E39911F7A}"/>
              </a:ext>
            </a:extLst>
          </p:cNvPr>
          <p:cNvSpPr/>
          <p:nvPr/>
        </p:nvSpPr>
        <p:spPr>
          <a:xfrm>
            <a:off x="4807579" y="3509857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KVM machine</a:t>
            </a:r>
            <a:endParaRPr lang="en-GB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124D9834-CDF3-402A-8817-FC2A23A45266}"/>
              </a:ext>
            </a:extLst>
          </p:cNvPr>
          <p:cNvSpPr/>
          <p:nvPr/>
        </p:nvSpPr>
        <p:spPr>
          <a:xfrm>
            <a:off x="4807578" y="1698882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libvirtd</a:t>
            </a:r>
            <a:endParaRPr lang="en-GB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627FBE11-2C04-480D-8880-CC4AC4320AE3}"/>
              </a:ext>
            </a:extLst>
          </p:cNvPr>
          <p:cNvSpPr/>
          <p:nvPr/>
        </p:nvSpPr>
        <p:spPr>
          <a:xfrm>
            <a:off x="3159188" y="1698882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MAAS</a:t>
            </a:r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A9570245-A7D6-4EF2-A211-CC3733C1CF6D}"/>
              </a:ext>
            </a:extLst>
          </p:cNvPr>
          <p:cNvSpPr/>
          <p:nvPr/>
        </p:nvSpPr>
        <p:spPr>
          <a:xfrm>
            <a:off x="3358229" y="2550224"/>
            <a:ext cx="1026695" cy="452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Netwerk</a:t>
            </a:r>
          </a:p>
          <a:p>
            <a:pPr algn="ctr"/>
            <a:r>
              <a:rPr lang="nl-NL"/>
              <a:t>bridge</a:t>
            </a:r>
            <a:endParaRPr lang="en-GB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732C2ABB-7E89-41B8-866D-81DF5AC54CA4}"/>
              </a:ext>
            </a:extLst>
          </p:cNvPr>
          <p:cNvCxnSpPr>
            <a:stCxn id="6" idx="1"/>
            <a:endCxn id="13" idx="3"/>
          </p:cNvCxnSpPr>
          <p:nvPr/>
        </p:nvCxnSpPr>
        <p:spPr>
          <a:xfrm flipH="1">
            <a:off x="4384924" y="2330116"/>
            <a:ext cx="422655" cy="446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EF364D0C-3463-4764-9B89-A22EED7001A0}"/>
              </a:ext>
            </a:extLst>
          </p:cNvPr>
          <p:cNvCxnSpPr>
            <a:stCxn id="7" idx="1"/>
            <a:endCxn id="13" idx="3"/>
          </p:cNvCxnSpPr>
          <p:nvPr/>
        </p:nvCxnSpPr>
        <p:spPr>
          <a:xfrm flipH="1" flipV="1">
            <a:off x="4384924" y="2776641"/>
            <a:ext cx="4226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AAB772D4-FE54-4D92-8DFD-37D6AD33C4D8}"/>
              </a:ext>
            </a:extLst>
          </p:cNvPr>
          <p:cNvCxnSpPr>
            <a:stCxn id="8" idx="1"/>
            <a:endCxn id="13" idx="3"/>
          </p:cNvCxnSpPr>
          <p:nvPr/>
        </p:nvCxnSpPr>
        <p:spPr>
          <a:xfrm flipH="1" flipV="1">
            <a:off x="4384924" y="2776641"/>
            <a:ext cx="422655" cy="452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364A06AE-99DA-4DB8-BD07-D6311DDFD33A}"/>
              </a:ext>
            </a:extLst>
          </p:cNvPr>
          <p:cNvCxnSpPr>
            <a:stCxn id="9" idx="1"/>
            <a:endCxn id="13" idx="3"/>
          </p:cNvCxnSpPr>
          <p:nvPr/>
        </p:nvCxnSpPr>
        <p:spPr>
          <a:xfrm flipH="1" flipV="1">
            <a:off x="4384924" y="2776641"/>
            <a:ext cx="422655" cy="905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F64313E5-6BB8-40AB-8892-41C578BA31C1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 flipH="1">
            <a:off x="3871577" y="2043787"/>
            <a:ext cx="1" cy="506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1AB463A5-B064-45F7-B1AA-6163F24E0964}"/>
              </a:ext>
            </a:extLst>
          </p:cNvPr>
          <p:cNvSpPr txBox="1"/>
          <p:nvPr/>
        </p:nvSpPr>
        <p:spPr>
          <a:xfrm>
            <a:off x="3448419" y="2124268"/>
            <a:ext cx="402354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/>
              <a:t>DHCP</a:t>
            </a:r>
          </a:p>
          <a:p>
            <a:r>
              <a:rPr lang="nl-NL" sz="1100"/>
              <a:t>PXE</a:t>
            </a:r>
            <a:endParaRPr lang="en-GB" sz="1100" err="1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C978E4C-4DD9-4CB0-A3E5-887210E364B0}"/>
              </a:ext>
            </a:extLst>
          </p:cNvPr>
          <p:cNvSpPr txBox="1"/>
          <p:nvPr/>
        </p:nvSpPr>
        <p:spPr>
          <a:xfrm>
            <a:off x="1516515" y="1771306"/>
            <a:ext cx="15308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err="1"/>
              <a:t>Provisions</a:t>
            </a:r>
            <a:r>
              <a:rPr lang="nl-NL" sz="1300"/>
              <a:t> machines</a:t>
            </a:r>
            <a:endParaRPr lang="en-GB" sz="1300" err="1"/>
          </a:p>
        </p:txBody>
      </p:sp>
    </p:spTree>
    <p:extLst>
      <p:ext uri="{BB962C8B-B14F-4D97-AF65-F5344CB8AC3E}">
        <p14:creationId xmlns:p14="http://schemas.microsoft.com/office/powerpoint/2010/main" val="322885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00AD7-935D-4646-96FD-A49D11268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Kubernetes</a:t>
            </a:r>
            <a:endParaRPr lang="en-GB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4810C6F-58DA-4D6C-9290-79A045953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2CDB843-D912-45B2-B2B1-EFFB3EB78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FCF17FB-4FC9-4C24-A26D-5C2F8BA39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2" b="89864" l="8269" r="89922">
                        <a14:foregroundMark x1="16925" y1="22222" x2="16925" y2="22222"/>
                        <a14:foregroundMark x1="17829" y1="29240" x2="17829" y2="29240"/>
                        <a14:foregroundMark x1="19251" y1="29045" x2="19251" y2="29045"/>
                        <a14:foregroundMark x1="13953" y1="58869" x2="13953" y2="58869"/>
                        <a14:foregroundMark x1="10207" y1="71150" x2="10207" y2="71150"/>
                        <a14:foregroundMark x1="8269" y1="75244" x2="8269" y2="75244"/>
                        <a14:foregroundMark x1="10853" y1="70370" x2="10853" y2="70370"/>
                        <a14:foregroundMark x1="9173" y1="72320" x2="9173" y2="72320"/>
                        <a14:foregroundMark x1="17829" y1="57700" x2="17829" y2="57700"/>
                        <a14:foregroundMark x1="61886" y1="73489" x2="61886" y2="73489"/>
                        <a14:foregroundMark x1="61499" y1="74854" x2="61499" y2="74854"/>
                        <a14:foregroundMark x1="77519" y1="25341" x2="77519" y2="25341"/>
                        <a14:foregroundMark x1="73643" y1="21442" x2="73643" y2="21442"/>
                        <a14:foregroundMark x1="61886" y1="74854" x2="61886" y2="74854"/>
                        <a14:foregroundMark x1="63824" y1="76023" x2="63824" y2="760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7470" y="1414462"/>
            <a:ext cx="5734391" cy="380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56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3AB69-47CD-49BC-8B0E-6980AE64D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MAAS</a:t>
            </a:r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0389D64-70D1-4722-B7E3-E0CDDA850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A1FD518-C122-483E-9ECE-81D4C230E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20</a:t>
            </a:fld>
            <a:endParaRPr lang="nl-NL"/>
          </a:p>
        </p:txBody>
      </p:sp>
      <p:pic>
        <p:nvPicPr>
          <p:cNvPr id="3" name="Picture 5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A12B7E60-BFBD-422D-87F6-514C509AC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03" t="12416" r="10263" b="-155"/>
          <a:stretch/>
        </p:blipFill>
        <p:spPr>
          <a:xfrm>
            <a:off x="1174491" y="761431"/>
            <a:ext cx="6456003" cy="418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24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DF9511-8586-44FB-AE7C-68F008D3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Install</a:t>
            </a:r>
            <a:r>
              <a:rPr lang="nl-NL"/>
              <a:t> </a:t>
            </a:r>
            <a:r>
              <a:rPr lang="nl-NL" err="1"/>
              <a:t>Juju</a:t>
            </a:r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ABAFAC3-6466-4FB2-8CCD-E0FC6FF59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69C4F7D-6607-4E31-B34C-D49102C52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21</a:t>
            </a:fld>
            <a:endParaRPr lang="nl-NL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1442BF3-D886-4169-A36F-BCFE2410B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381" y="869315"/>
            <a:ext cx="5939238" cy="387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532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1892B-1169-4D09-9BD5-AE37EAFB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Juju</a:t>
            </a:r>
            <a:r>
              <a:rPr lang="nl-NL"/>
              <a:t>: bootstrap </a:t>
            </a:r>
            <a:r>
              <a:rPr lang="nl-NL" err="1"/>
              <a:t>the</a:t>
            </a:r>
            <a:r>
              <a:rPr lang="nl-NL"/>
              <a:t> controller</a:t>
            </a:r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CD36F71-182B-4523-A646-A043D926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4FA5FD4-7615-49A2-960C-97E859D2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22</a:t>
            </a:fld>
            <a:endParaRPr lang="nl-NL"/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9CAC6223-0B75-4700-928F-E3C9C90A1F49}"/>
              </a:ext>
            </a:extLst>
          </p:cNvPr>
          <p:cNvSpPr/>
          <p:nvPr/>
        </p:nvSpPr>
        <p:spPr>
          <a:xfrm>
            <a:off x="2393110" y="2087488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Juju</a:t>
            </a:r>
            <a:endParaRPr lang="en-GB"/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1FCA71F1-257A-4BEF-9DB8-0E14A4C31B62}"/>
              </a:ext>
            </a:extLst>
          </p:cNvPr>
          <p:cNvSpPr/>
          <p:nvPr/>
        </p:nvSpPr>
        <p:spPr>
          <a:xfrm>
            <a:off x="3389688" y="3217798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MAAS</a:t>
            </a:r>
            <a:endParaRPr lang="en-GB"/>
          </a:p>
        </p:txBody>
      </p:sp>
      <p:sp>
        <p:nvSpPr>
          <p:cNvPr id="62" name="Tekstvak 61">
            <a:extLst>
              <a:ext uri="{FF2B5EF4-FFF2-40B4-BE49-F238E27FC236}">
                <a16:creationId xmlns:a16="http://schemas.microsoft.com/office/drawing/2014/main" id="{B9DDCAE9-0DDF-48A6-85E7-A578F1E0A387}"/>
              </a:ext>
            </a:extLst>
          </p:cNvPr>
          <p:cNvSpPr txBox="1"/>
          <p:nvPr/>
        </p:nvSpPr>
        <p:spPr>
          <a:xfrm>
            <a:off x="2673231" y="2672838"/>
            <a:ext cx="130003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err="1"/>
              <a:t>Request</a:t>
            </a:r>
            <a:r>
              <a:rPr lang="nl-NL" sz="1300"/>
              <a:t> machine</a:t>
            </a:r>
            <a:endParaRPr lang="en-GB" sz="1300" err="1"/>
          </a:p>
        </p:txBody>
      </p:sp>
      <p:cxnSp>
        <p:nvCxnSpPr>
          <p:cNvPr id="10" name="Verbindingslijn: gebogen 9">
            <a:extLst>
              <a:ext uri="{FF2B5EF4-FFF2-40B4-BE49-F238E27FC236}">
                <a16:creationId xmlns:a16="http://schemas.microsoft.com/office/drawing/2014/main" id="{3283002D-B955-40F1-8AAE-313A9213DFDB}"/>
              </a:ext>
            </a:extLst>
          </p:cNvPr>
          <p:cNvCxnSpPr>
            <a:stCxn id="40" idx="3"/>
            <a:endCxn id="41" idx="0"/>
          </p:cNvCxnSpPr>
          <p:nvPr/>
        </p:nvCxnSpPr>
        <p:spPr>
          <a:xfrm>
            <a:off x="3817889" y="2259941"/>
            <a:ext cx="284189" cy="9578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001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CD36F71-182B-4523-A646-A043D926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4FA5FD4-7615-49A2-960C-97E859D2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23</a:t>
            </a:fld>
            <a:endParaRPr lang="nl-NL"/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9CAC6223-0B75-4700-928F-E3C9C90A1F49}"/>
              </a:ext>
            </a:extLst>
          </p:cNvPr>
          <p:cNvSpPr/>
          <p:nvPr/>
        </p:nvSpPr>
        <p:spPr>
          <a:xfrm>
            <a:off x="2393110" y="2087488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Juju</a:t>
            </a:r>
            <a:endParaRPr lang="en-GB"/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843A5DAB-67C6-470E-A38E-53298253F4B7}"/>
              </a:ext>
            </a:extLst>
          </p:cNvPr>
          <p:cNvSpPr txBox="1"/>
          <p:nvPr/>
        </p:nvSpPr>
        <p:spPr>
          <a:xfrm>
            <a:off x="5349325" y="3091761"/>
            <a:ext cx="136415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err="1"/>
              <a:t>Provision</a:t>
            </a:r>
            <a:r>
              <a:rPr lang="nl-NL" sz="1300"/>
              <a:t> machine</a:t>
            </a:r>
            <a:endParaRPr lang="en-GB" sz="1300" err="1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3146B8F8-D447-4DF4-AEF4-472C73325BB4}"/>
              </a:ext>
            </a:extLst>
          </p:cNvPr>
          <p:cNvSpPr/>
          <p:nvPr/>
        </p:nvSpPr>
        <p:spPr>
          <a:xfrm>
            <a:off x="5689890" y="2040009"/>
            <a:ext cx="1424779" cy="444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KVM machine</a:t>
            </a:r>
          </a:p>
          <a:p>
            <a:pPr algn="ctr"/>
            <a:r>
              <a:rPr lang="nl-NL" err="1"/>
              <a:t>Juju</a:t>
            </a:r>
            <a:r>
              <a:rPr lang="nl-NL"/>
              <a:t> Controller</a:t>
            </a:r>
            <a:endParaRPr lang="en-GB"/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1FCA71F1-257A-4BEF-9DB8-0E14A4C31B62}"/>
              </a:ext>
            </a:extLst>
          </p:cNvPr>
          <p:cNvSpPr/>
          <p:nvPr/>
        </p:nvSpPr>
        <p:spPr>
          <a:xfrm>
            <a:off x="3389688" y="3217798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MAAS</a:t>
            </a:r>
            <a:endParaRPr lang="en-GB"/>
          </a:p>
        </p:txBody>
      </p:sp>
      <p:cxnSp>
        <p:nvCxnSpPr>
          <p:cNvPr id="13" name="Verbindingslijn: gebogen 12">
            <a:extLst>
              <a:ext uri="{FF2B5EF4-FFF2-40B4-BE49-F238E27FC236}">
                <a16:creationId xmlns:a16="http://schemas.microsoft.com/office/drawing/2014/main" id="{59330492-C040-497C-86F4-E67F9791193A}"/>
              </a:ext>
            </a:extLst>
          </p:cNvPr>
          <p:cNvCxnSpPr>
            <a:stCxn id="41" idx="3"/>
            <a:endCxn id="30" idx="1"/>
          </p:cNvCxnSpPr>
          <p:nvPr/>
        </p:nvCxnSpPr>
        <p:spPr>
          <a:xfrm flipV="1">
            <a:off x="4814467" y="2262476"/>
            <a:ext cx="875423" cy="11277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1">
            <a:extLst>
              <a:ext uri="{FF2B5EF4-FFF2-40B4-BE49-F238E27FC236}">
                <a16:creationId xmlns:a16="http://schemas.microsoft.com/office/drawing/2014/main" id="{7447C9E0-7848-4FE1-9163-59F49F077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err="1"/>
              <a:t>Juju</a:t>
            </a:r>
            <a:r>
              <a:rPr lang="nl-NL"/>
              <a:t>: bootstrap </a:t>
            </a:r>
            <a:r>
              <a:rPr lang="nl-NL" err="1"/>
              <a:t>the</a:t>
            </a:r>
            <a:r>
              <a:rPr lang="nl-NL"/>
              <a:t> controller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427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CD36F71-182B-4523-A646-A043D926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4FA5FD4-7615-49A2-960C-97E859D2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24</a:t>
            </a:fld>
            <a:endParaRPr lang="nl-NL"/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9CAC6223-0B75-4700-928F-E3C9C90A1F49}"/>
              </a:ext>
            </a:extLst>
          </p:cNvPr>
          <p:cNvSpPr/>
          <p:nvPr/>
        </p:nvSpPr>
        <p:spPr>
          <a:xfrm>
            <a:off x="2416848" y="2090022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Juju</a:t>
            </a:r>
            <a:endParaRPr lang="en-GB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3146B8F8-D447-4DF4-AEF4-472C73325BB4}"/>
              </a:ext>
            </a:extLst>
          </p:cNvPr>
          <p:cNvSpPr/>
          <p:nvPr/>
        </p:nvSpPr>
        <p:spPr>
          <a:xfrm>
            <a:off x="5689890" y="2040009"/>
            <a:ext cx="1424779" cy="444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KVM machine</a:t>
            </a:r>
          </a:p>
          <a:p>
            <a:pPr algn="ctr"/>
            <a:r>
              <a:rPr lang="nl-NL" dirty="0" err="1"/>
              <a:t>Juju</a:t>
            </a:r>
            <a:r>
              <a:rPr lang="nl-NL" dirty="0"/>
              <a:t> Controller</a:t>
            </a:r>
            <a:endParaRPr lang="en-GB" dirty="0"/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1FCA71F1-257A-4BEF-9DB8-0E14A4C31B62}"/>
              </a:ext>
            </a:extLst>
          </p:cNvPr>
          <p:cNvSpPr/>
          <p:nvPr/>
        </p:nvSpPr>
        <p:spPr>
          <a:xfrm>
            <a:off x="3389688" y="3217798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MAAS</a:t>
            </a:r>
            <a:endParaRPr lang="en-GB"/>
          </a:p>
        </p:txBody>
      </p:sp>
      <p:cxnSp>
        <p:nvCxnSpPr>
          <p:cNvPr id="15" name="Verbindingslijn: gebogen 14">
            <a:extLst>
              <a:ext uri="{FF2B5EF4-FFF2-40B4-BE49-F238E27FC236}">
                <a16:creationId xmlns:a16="http://schemas.microsoft.com/office/drawing/2014/main" id="{6EE2F882-8EAA-4604-B8EE-9F0709D3E90C}"/>
              </a:ext>
            </a:extLst>
          </p:cNvPr>
          <p:cNvCxnSpPr>
            <a:cxnSpLocks/>
            <a:stCxn id="40" idx="3"/>
            <a:endCxn id="30" idx="1"/>
          </p:cNvCxnSpPr>
          <p:nvPr/>
        </p:nvCxnSpPr>
        <p:spPr>
          <a:xfrm>
            <a:off x="3841627" y="2262475"/>
            <a:ext cx="1848263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19C57BCF-CCAF-4E32-AE2E-0CC0824E76D7}"/>
              </a:ext>
            </a:extLst>
          </p:cNvPr>
          <p:cNvSpPr txBox="1"/>
          <p:nvPr/>
        </p:nvSpPr>
        <p:spPr>
          <a:xfrm>
            <a:off x="3841627" y="1698883"/>
            <a:ext cx="18482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Install</a:t>
            </a:r>
            <a:r>
              <a:rPr lang="nl-NL" sz="1300" dirty="0"/>
              <a:t> controller software</a:t>
            </a:r>
            <a:endParaRPr lang="en-GB" sz="1300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C310BC61-D2A8-4A85-A43A-F4D70ECF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err="1"/>
              <a:t>Juju</a:t>
            </a:r>
            <a:r>
              <a:rPr lang="nl-NL"/>
              <a:t>: bootstrap </a:t>
            </a:r>
            <a:r>
              <a:rPr lang="nl-NL" err="1"/>
              <a:t>the</a:t>
            </a:r>
            <a:r>
              <a:rPr lang="nl-NL"/>
              <a:t> controller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497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285118-A259-4BF8-9425-4E6023A75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Juju</a:t>
            </a:r>
            <a:r>
              <a:rPr lang="nl-NL"/>
              <a:t>: bootstrap </a:t>
            </a:r>
            <a:r>
              <a:rPr lang="nl-NL" err="1"/>
              <a:t>the</a:t>
            </a:r>
            <a:r>
              <a:rPr lang="nl-NL"/>
              <a:t> controller</a:t>
            </a:r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DAAA603-9C47-4921-9701-D41018E52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8668349-CE10-45E6-8CAF-C7D1A36D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25</a:t>
            </a:fld>
            <a:endParaRPr lang="nl-NL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4867FB6-80B4-4C47-BCAF-CEF4F1D44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98" y="1044005"/>
            <a:ext cx="6087202" cy="305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594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1892B-1169-4D09-9BD5-AE37EAFB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Juju</a:t>
            </a:r>
            <a:r>
              <a:rPr lang="nl-NL"/>
              <a:t>: </a:t>
            </a:r>
            <a:r>
              <a:rPr lang="nl-NL" err="1"/>
              <a:t>install</a:t>
            </a:r>
            <a:r>
              <a:rPr lang="nl-NL"/>
              <a:t> </a:t>
            </a:r>
            <a:r>
              <a:rPr lang="nl-NL" err="1"/>
              <a:t>Kubernetes</a:t>
            </a:r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CD36F71-182B-4523-A646-A043D926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4FA5FD4-7615-49A2-960C-97E859D2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26</a:t>
            </a:fld>
            <a:endParaRPr lang="nl-NL"/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9CAC6223-0B75-4700-928F-E3C9C90A1F49}"/>
              </a:ext>
            </a:extLst>
          </p:cNvPr>
          <p:cNvSpPr/>
          <p:nvPr/>
        </p:nvSpPr>
        <p:spPr>
          <a:xfrm>
            <a:off x="1687069" y="1774666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Juju</a:t>
            </a:r>
            <a:endParaRPr lang="en-GB"/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1FCA71F1-257A-4BEF-9DB8-0E14A4C31B62}"/>
              </a:ext>
            </a:extLst>
          </p:cNvPr>
          <p:cNvSpPr/>
          <p:nvPr/>
        </p:nvSpPr>
        <p:spPr>
          <a:xfrm>
            <a:off x="2683647" y="2904976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MAAS</a:t>
            </a:r>
            <a:endParaRPr lang="en-GB"/>
          </a:p>
        </p:txBody>
      </p:sp>
      <p:cxnSp>
        <p:nvCxnSpPr>
          <p:cNvPr id="60" name="Verbindingslijn: gebogen 59">
            <a:extLst>
              <a:ext uri="{FF2B5EF4-FFF2-40B4-BE49-F238E27FC236}">
                <a16:creationId xmlns:a16="http://schemas.microsoft.com/office/drawing/2014/main" id="{F0CEA33C-C3B1-483C-85BB-AC2DF47163D3}"/>
              </a:ext>
            </a:extLst>
          </p:cNvPr>
          <p:cNvCxnSpPr>
            <a:cxnSpLocks/>
            <a:stCxn id="40" idx="3"/>
            <a:endCxn id="41" idx="0"/>
          </p:cNvCxnSpPr>
          <p:nvPr/>
        </p:nvCxnSpPr>
        <p:spPr>
          <a:xfrm>
            <a:off x="3111848" y="1947119"/>
            <a:ext cx="284189" cy="9578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vak 61">
            <a:extLst>
              <a:ext uri="{FF2B5EF4-FFF2-40B4-BE49-F238E27FC236}">
                <a16:creationId xmlns:a16="http://schemas.microsoft.com/office/drawing/2014/main" id="{B9DDCAE9-0DDF-48A6-85E7-A578F1E0A387}"/>
              </a:ext>
            </a:extLst>
          </p:cNvPr>
          <p:cNvSpPr txBox="1"/>
          <p:nvPr/>
        </p:nvSpPr>
        <p:spPr>
          <a:xfrm>
            <a:off x="1710898" y="2367118"/>
            <a:ext cx="14667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Requests</a:t>
            </a:r>
            <a:r>
              <a:rPr lang="nl-NL" sz="1300" dirty="0"/>
              <a:t> machines</a:t>
            </a:r>
            <a:endParaRPr lang="en-GB" sz="1300" dirty="0"/>
          </a:p>
        </p:txBody>
      </p:sp>
    </p:spTree>
    <p:extLst>
      <p:ext uri="{BB962C8B-B14F-4D97-AF65-F5344CB8AC3E}">
        <p14:creationId xmlns:p14="http://schemas.microsoft.com/office/powerpoint/2010/main" val="1797367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1892B-1169-4D09-9BD5-AE37EAFB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Juju</a:t>
            </a:r>
            <a:r>
              <a:rPr lang="nl-NL"/>
              <a:t>: </a:t>
            </a:r>
            <a:r>
              <a:rPr lang="nl-NL" err="1"/>
              <a:t>install</a:t>
            </a:r>
            <a:r>
              <a:rPr lang="nl-NL"/>
              <a:t> </a:t>
            </a:r>
            <a:r>
              <a:rPr lang="nl-NL" err="1"/>
              <a:t>Kubernetes</a:t>
            </a:r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CD36F71-182B-4523-A646-A043D926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4FA5FD4-7615-49A2-960C-97E859D2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27</a:t>
            </a:fld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9B09EC4-82E1-4EA9-81AB-EF70DF931CF5}"/>
              </a:ext>
            </a:extLst>
          </p:cNvPr>
          <p:cNvSpPr/>
          <p:nvPr/>
        </p:nvSpPr>
        <p:spPr>
          <a:xfrm>
            <a:off x="4983849" y="2285997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KVM machine</a:t>
            </a:r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A3B9C41-97B6-465F-A502-1236492CE062}"/>
              </a:ext>
            </a:extLst>
          </p:cNvPr>
          <p:cNvSpPr/>
          <p:nvPr/>
        </p:nvSpPr>
        <p:spPr>
          <a:xfrm>
            <a:off x="4983849" y="2732523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KVM machine</a:t>
            </a:r>
            <a:endParaRPr lang="en-GB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DE7976E-C6C5-433F-9930-C1A0D47A64E5}"/>
              </a:ext>
            </a:extLst>
          </p:cNvPr>
          <p:cNvSpPr/>
          <p:nvPr/>
        </p:nvSpPr>
        <p:spPr>
          <a:xfrm>
            <a:off x="4983849" y="3185357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KVM machine</a:t>
            </a:r>
            <a:endParaRPr lang="en-GB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B0C3A932-06DA-4A32-BD4F-C60E39911F7A}"/>
              </a:ext>
            </a:extLst>
          </p:cNvPr>
          <p:cNvSpPr/>
          <p:nvPr/>
        </p:nvSpPr>
        <p:spPr>
          <a:xfrm>
            <a:off x="4983849" y="3638191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KVM machine</a:t>
            </a:r>
            <a:endParaRPr lang="en-GB"/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9CAC6223-0B75-4700-928F-E3C9C90A1F49}"/>
              </a:ext>
            </a:extLst>
          </p:cNvPr>
          <p:cNvSpPr/>
          <p:nvPr/>
        </p:nvSpPr>
        <p:spPr>
          <a:xfrm>
            <a:off x="1687069" y="1774666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Juju</a:t>
            </a:r>
            <a:endParaRPr lang="en-GB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3146B8F8-D447-4DF4-AEF4-472C73325BB4}"/>
              </a:ext>
            </a:extLst>
          </p:cNvPr>
          <p:cNvSpPr/>
          <p:nvPr/>
        </p:nvSpPr>
        <p:spPr>
          <a:xfrm>
            <a:off x="4983849" y="1727187"/>
            <a:ext cx="1424779" cy="444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KVM machine</a:t>
            </a:r>
          </a:p>
          <a:p>
            <a:pPr algn="ctr"/>
            <a:r>
              <a:rPr lang="nl-NL" err="1"/>
              <a:t>Juju</a:t>
            </a:r>
            <a:r>
              <a:rPr lang="nl-NL"/>
              <a:t> Controller</a:t>
            </a:r>
            <a:endParaRPr lang="en-GB"/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1FCA71F1-257A-4BEF-9DB8-0E14A4C31B62}"/>
              </a:ext>
            </a:extLst>
          </p:cNvPr>
          <p:cNvSpPr/>
          <p:nvPr/>
        </p:nvSpPr>
        <p:spPr>
          <a:xfrm>
            <a:off x="2683647" y="2904976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MAAS</a:t>
            </a:r>
            <a:endParaRPr lang="en-GB"/>
          </a:p>
        </p:txBody>
      </p:sp>
      <p:cxnSp>
        <p:nvCxnSpPr>
          <p:cNvPr id="47" name="Verbindingslijn: gebogen 46">
            <a:extLst>
              <a:ext uri="{FF2B5EF4-FFF2-40B4-BE49-F238E27FC236}">
                <a16:creationId xmlns:a16="http://schemas.microsoft.com/office/drawing/2014/main" id="{2C5609D4-06B7-4063-854C-97347E5DBF0F}"/>
              </a:ext>
            </a:extLst>
          </p:cNvPr>
          <p:cNvCxnSpPr>
            <a:stCxn id="41" idx="3"/>
            <a:endCxn id="6" idx="1"/>
          </p:cNvCxnSpPr>
          <p:nvPr/>
        </p:nvCxnSpPr>
        <p:spPr>
          <a:xfrm flipV="1">
            <a:off x="4108426" y="2458450"/>
            <a:ext cx="875423" cy="6189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Verbindingslijn: gebogen 48">
            <a:extLst>
              <a:ext uri="{FF2B5EF4-FFF2-40B4-BE49-F238E27FC236}">
                <a16:creationId xmlns:a16="http://schemas.microsoft.com/office/drawing/2014/main" id="{BA5BD932-C781-4501-8A1F-2A7871D5EDA4}"/>
              </a:ext>
            </a:extLst>
          </p:cNvPr>
          <p:cNvCxnSpPr>
            <a:stCxn id="41" idx="3"/>
            <a:endCxn id="7" idx="1"/>
          </p:cNvCxnSpPr>
          <p:nvPr/>
        </p:nvCxnSpPr>
        <p:spPr>
          <a:xfrm flipV="1">
            <a:off x="4108426" y="2904976"/>
            <a:ext cx="875423" cy="1724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Verbindingslijn: gebogen 50">
            <a:extLst>
              <a:ext uri="{FF2B5EF4-FFF2-40B4-BE49-F238E27FC236}">
                <a16:creationId xmlns:a16="http://schemas.microsoft.com/office/drawing/2014/main" id="{8E44AF25-9773-4F18-87B9-B8F4E364483A}"/>
              </a:ext>
            </a:extLst>
          </p:cNvPr>
          <p:cNvCxnSpPr>
            <a:stCxn id="41" idx="3"/>
            <a:endCxn id="8" idx="1"/>
          </p:cNvCxnSpPr>
          <p:nvPr/>
        </p:nvCxnSpPr>
        <p:spPr>
          <a:xfrm>
            <a:off x="4108426" y="3077429"/>
            <a:ext cx="875423" cy="2803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Verbindingslijn: gebogen 52">
            <a:extLst>
              <a:ext uri="{FF2B5EF4-FFF2-40B4-BE49-F238E27FC236}">
                <a16:creationId xmlns:a16="http://schemas.microsoft.com/office/drawing/2014/main" id="{6407F147-E0AA-4EB3-832D-33ED447DB63D}"/>
              </a:ext>
            </a:extLst>
          </p:cNvPr>
          <p:cNvCxnSpPr>
            <a:stCxn id="41" idx="3"/>
            <a:endCxn id="9" idx="1"/>
          </p:cNvCxnSpPr>
          <p:nvPr/>
        </p:nvCxnSpPr>
        <p:spPr>
          <a:xfrm>
            <a:off x="4108426" y="3077429"/>
            <a:ext cx="875423" cy="7332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vak 61">
            <a:extLst>
              <a:ext uri="{FF2B5EF4-FFF2-40B4-BE49-F238E27FC236}">
                <a16:creationId xmlns:a16="http://schemas.microsoft.com/office/drawing/2014/main" id="{B9DDCAE9-0DDF-48A6-85E7-A578F1E0A387}"/>
              </a:ext>
            </a:extLst>
          </p:cNvPr>
          <p:cNvSpPr txBox="1"/>
          <p:nvPr/>
        </p:nvSpPr>
        <p:spPr>
          <a:xfrm>
            <a:off x="3525184" y="4164515"/>
            <a:ext cx="15308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Provisions</a:t>
            </a:r>
            <a:r>
              <a:rPr lang="nl-NL" sz="1300" dirty="0"/>
              <a:t> machines</a:t>
            </a:r>
            <a:endParaRPr lang="en-GB" sz="1300" dirty="0"/>
          </a:p>
        </p:txBody>
      </p:sp>
    </p:spTree>
    <p:extLst>
      <p:ext uri="{BB962C8B-B14F-4D97-AF65-F5344CB8AC3E}">
        <p14:creationId xmlns:p14="http://schemas.microsoft.com/office/powerpoint/2010/main" val="1110905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1892B-1169-4D09-9BD5-AE37EAFB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Juju</a:t>
            </a:r>
            <a:r>
              <a:rPr lang="nl-NL"/>
              <a:t>: </a:t>
            </a:r>
            <a:r>
              <a:rPr lang="nl-NL" err="1"/>
              <a:t>install</a:t>
            </a:r>
            <a:r>
              <a:rPr lang="nl-NL"/>
              <a:t> </a:t>
            </a:r>
            <a:r>
              <a:rPr lang="nl-NL" err="1"/>
              <a:t>Kubernetes</a:t>
            </a:r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CD36F71-182B-4523-A646-A043D926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4FA5FD4-7615-49A2-960C-97E859D2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28</a:t>
            </a:fld>
            <a:endParaRPr lang="nl-NL"/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9CAC6223-0B75-4700-928F-E3C9C90A1F49}"/>
              </a:ext>
            </a:extLst>
          </p:cNvPr>
          <p:cNvSpPr/>
          <p:nvPr/>
        </p:nvSpPr>
        <p:spPr>
          <a:xfrm>
            <a:off x="1687069" y="1774666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Juju</a:t>
            </a:r>
            <a:endParaRPr lang="en-GB"/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843A5DAB-67C6-470E-A38E-53298253F4B7}"/>
              </a:ext>
            </a:extLst>
          </p:cNvPr>
          <p:cNvSpPr txBox="1"/>
          <p:nvPr/>
        </p:nvSpPr>
        <p:spPr>
          <a:xfrm>
            <a:off x="3231163" y="1477377"/>
            <a:ext cx="161582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err="1"/>
              <a:t>Requests</a:t>
            </a:r>
            <a:r>
              <a:rPr lang="nl-NL" sz="1300"/>
              <a:t> </a:t>
            </a:r>
            <a:r>
              <a:rPr lang="nl-NL" sz="1300" err="1"/>
              <a:t>deployment</a:t>
            </a:r>
            <a:endParaRPr lang="en-GB" sz="1300" err="1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3146B8F8-D447-4DF4-AEF4-472C73325BB4}"/>
              </a:ext>
            </a:extLst>
          </p:cNvPr>
          <p:cNvSpPr/>
          <p:nvPr/>
        </p:nvSpPr>
        <p:spPr>
          <a:xfrm>
            <a:off x="4983849" y="1727187"/>
            <a:ext cx="1424779" cy="444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KVM machine</a:t>
            </a:r>
          </a:p>
          <a:p>
            <a:pPr algn="ctr"/>
            <a:r>
              <a:rPr lang="nl-NL" err="1"/>
              <a:t>Juju</a:t>
            </a:r>
            <a:r>
              <a:rPr lang="nl-NL"/>
              <a:t> Controller</a:t>
            </a:r>
            <a:endParaRPr lang="en-GB"/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A5F6FC0A-F55B-4136-A43C-0F8EDFE4B9A8}"/>
              </a:ext>
            </a:extLst>
          </p:cNvPr>
          <p:cNvCxnSpPr>
            <a:cxnSpLocks/>
            <a:stCxn id="40" idx="3"/>
            <a:endCxn id="30" idx="1"/>
          </p:cNvCxnSpPr>
          <p:nvPr/>
        </p:nvCxnSpPr>
        <p:spPr>
          <a:xfrm>
            <a:off x="3111848" y="1947119"/>
            <a:ext cx="1872001" cy="2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hoek 68">
            <a:extLst>
              <a:ext uri="{FF2B5EF4-FFF2-40B4-BE49-F238E27FC236}">
                <a16:creationId xmlns:a16="http://schemas.microsoft.com/office/drawing/2014/main" id="{8F3672FF-9549-40CD-A65E-F9964BBAC5FD}"/>
              </a:ext>
            </a:extLst>
          </p:cNvPr>
          <p:cNvSpPr/>
          <p:nvPr/>
        </p:nvSpPr>
        <p:spPr>
          <a:xfrm>
            <a:off x="2683647" y="2904976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MAAS</a:t>
            </a:r>
            <a:endParaRPr lang="en-GB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C86B079D-29F1-4D70-9889-92E75E238AA4}"/>
              </a:ext>
            </a:extLst>
          </p:cNvPr>
          <p:cNvSpPr/>
          <p:nvPr/>
        </p:nvSpPr>
        <p:spPr>
          <a:xfrm>
            <a:off x="4983849" y="2285997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KVM machine</a:t>
            </a:r>
            <a:endParaRPr lang="en-GB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FE8EF8D8-CC6A-444A-A75B-D4016B740541}"/>
              </a:ext>
            </a:extLst>
          </p:cNvPr>
          <p:cNvSpPr/>
          <p:nvPr/>
        </p:nvSpPr>
        <p:spPr>
          <a:xfrm>
            <a:off x="4983849" y="2732523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KVM machine</a:t>
            </a:r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CA9C1A21-80C6-4F4B-8A9C-FAC07BA3E547}"/>
              </a:ext>
            </a:extLst>
          </p:cNvPr>
          <p:cNvSpPr/>
          <p:nvPr/>
        </p:nvSpPr>
        <p:spPr>
          <a:xfrm>
            <a:off x="4983849" y="3185357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KVM machine</a:t>
            </a:r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7F01AA27-5C8D-4A53-9FD8-75163B79B4EB}"/>
              </a:ext>
            </a:extLst>
          </p:cNvPr>
          <p:cNvSpPr/>
          <p:nvPr/>
        </p:nvSpPr>
        <p:spPr>
          <a:xfrm>
            <a:off x="4983849" y="3638191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KVM machine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190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1892B-1169-4D09-9BD5-AE37EAFB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Juju</a:t>
            </a:r>
            <a:r>
              <a:rPr lang="nl-NL"/>
              <a:t>: </a:t>
            </a:r>
            <a:r>
              <a:rPr lang="nl-NL" err="1"/>
              <a:t>install</a:t>
            </a:r>
            <a:r>
              <a:rPr lang="nl-NL"/>
              <a:t> </a:t>
            </a:r>
            <a:r>
              <a:rPr lang="nl-NL" err="1"/>
              <a:t>Kubernetes</a:t>
            </a:r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CD36F71-182B-4523-A646-A043D926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4FA5FD4-7615-49A2-960C-97E859D2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29</a:t>
            </a:fld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9B09EC4-82E1-4EA9-81AB-EF70DF931CF5}"/>
              </a:ext>
            </a:extLst>
          </p:cNvPr>
          <p:cNvSpPr/>
          <p:nvPr/>
        </p:nvSpPr>
        <p:spPr>
          <a:xfrm>
            <a:off x="4983849" y="2285997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KVM machine</a:t>
            </a:r>
            <a:endParaRPr lang="en-GB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A3B9C41-97B6-465F-A502-1236492CE062}"/>
              </a:ext>
            </a:extLst>
          </p:cNvPr>
          <p:cNvSpPr/>
          <p:nvPr/>
        </p:nvSpPr>
        <p:spPr>
          <a:xfrm>
            <a:off x="4983849" y="2732523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KVM machine</a:t>
            </a:r>
            <a:endParaRPr lang="en-GB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DE7976E-C6C5-433F-9930-C1A0D47A64E5}"/>
              </a:ext>
            </a:extLst>
          </p:cNvPr>
          <p:cNvSpPr/>
          <p:nvPr/>
        </p:nvSpPr>
        <p:spPr>
          <a:xfrm>
            <a:off x="4983849" y="3185357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KVM machine</a:t>
            </a:r>
            <a:endParaRPr lang="en-GB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B0C3A932-06DA-4A32-BD4F-C60E39911F7A}"/>
              </a:ext>
            </a:extLst>
          </p:cNvPr>
          <p:cNvSpPr/>
          <p:nvPr/>
        </p:nvSpPr>
        <p:spPr>
          <a:xfrm>
            <a:off x="4983849" y="3638191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KVM machine</a:t>
            </a:r>
            <a:endParaRPr lang="en-GB"/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9CAC6223-0B75-4700-928F-E3C9C90A1F49}"/>
              </a:ext>
            </a:extLst>
          </p:cNvPr>
          <p:cNvSpPr/>
          <p:nvPr/>
        </p:nvSpPr>
        <p:spPr>
          <a:xfrm>
            <a:off x="1687069" y="1774666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err="1"/>
              <a:t>Juju</a:t>
            </a:r>
            <a:endParaRPr lang="en-GB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3146B8F8-D447-4DF4-AEF4-472C73325BB4}"/>
              </a:ext>
            </a:extLst>
          </p:cNvPr>
          <p:cNvSpPr/>
          <p:nvPr/>
        </p:nvSpPr>
        <p:spPr>
          <a:xfrm>
            <a:off x="4983849" y="1727187"/>
            <a:ext cx="1424779" cy="444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KVM machine</a:t>
            </a:r>
          </a:p>
          <a:p>
            <a:pPr algn="ctr"/>
            <a:r>
              <a:rPr lang="nl-NL" err="1"/>
              <a:t>Juju</a:t>
            </a:r>
            <a:r>
              <a:rPr lang="nl-NL"/>
              <a:t> Controller</a:t>
            </a:r>
            <a:endParaRPr lang="en-GB"/>
          </a:p>
        </p:txBody>
      </p:sp>
      <p:cxnSp>
        <p:nvCxnSpPr>
          <p:cNvPr id="12" name="Verbindingslijn: gebogen 11">
            <a:extLst>
              <a:ext uri="{FF2B5EF4-FFF2-40B4-BE49-F238E27FC236}">
                <a16:creationId xmlns:a16="http://schemas.microsoft.com/office/drawing/2014/main" id="{23A1A813-893A-4102-A361-56B9C6014C79}"/>
              </a:ext>
            </a:extLst>
          </p:cNvPr>
          <p:cNvCxnSpPr>
            <a:cxnSpLocks/>
            <a:stCxn id="30" idx="3"/>
            <a:endCxn id="6" idx="3"/>
          </p:cNvCxnSpPr>
          <p:nvPr/>
        </p:nvCxnSpPr>
        <p:spPr>
          <a:xfrm>
            <a:off x="6408628" y="1949654"/>
            <a:ext cx="12700" cy="50879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ingslijn: gebogen 15">
            <a:extLst>
              <a:ext uri="{FF2B5EF4-FFF2-40B4-BE49-F238E27FC236}">
                <a16:creationId xmlns:a16="http://schemas.microsoft.com/office/drawing/2014/main" id="{B0F54A57-1164-4A50-8950-0414F55DDA9A}"/>
              </a:ext>
            </a:extLst>
          </p:cNvPr>
          <p:cNvCxnSpPr>
            <a:cxnSpLocks/>
            <a:stCxn id="30" idx="3"/>
            <a:endCxn id="7" idx="3"/>
          </p:cNvCxnSpPr>
          <p:nvPr/>
        </p:nvCxnSpPr>
        <p:spPr>
          <a:xfrm>
            <a:off x="6408628" y="1949654"/>
            <a:ext cx="12700" cy="95532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Verbindingslijn: gebogen 19">
            <a:extLst>
              <a:ext uri="{FF2B5EF4-FFF2-40B4-BE49-F238E27FC236}">
                <a16:creationId xmlns:a16="http://schemas.microsoft.com/office/drawing/2014/main" id="{1738C82B-A51F-4AE9-8C98-750BD9D057A9}"/>
              </a:ext>
            </a:extLst>
          </p:cNvPr>
          <p:cNvCxnSpPr>
            <a:cxnSpLocks/>
            <a:stCxn id="30" idx="3"/>
            <a:endCxn id="8" idx="3"/>
          </p:cNvCxnSpPr>
          <p:nvPr/>
        </p:nvCxnSpPr>
        <p:spPr>
          <a:xfrm>
            <a:off x="6408628" y="1949654"/>
            <a:ext cx="12700" cy="140815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Verbindingslijn: gebogen 23">
            <a:extLst>
              <a:ext uri="{FF2B5EF4-FFF2-40B4-BE49-F238E27FC236}">
                <a16:creationId xmlns:a16="http://schemas.microsoft.com/office/drawing/2014/main" id="{0C61E053-1A1E-487C-9704-77E798510205}"/>
              </a:ext>
            </a:extLst>
          </p:cNvPr>
          <p:cNvCxnSpPr>
            <a:cxnSpLocks/>
            <a:stCxn id="30" idx="3"/>
            <a:endCxn id="9" idx="3"/>
          </p:cNvCxnSpPr>
          <p:nvPr/>
        </p:nvCxnSpPr>
        <p:spPr>
          <a:xfrm>
            <a:off x="6408628" y="1949654"/>
            <a:ext cx="12700" cy="186099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1FCA71F1-257A-4BEF-9DB8-0E14A4C31B62}"/>
              </a:ext>
            </a:extLst>
          </p:cNvPr>
          <p:cNvSpPr/>
          <p:nvPr/>
        </p:nvSpPr>
        <p:spPr>
          <a:xfrm>
            <a:off x="2683647" y="2904976"/>
            <a:ext cx="1424779" cy="34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MAAS</a:t>
            </a:r>
            <a:endParaRPr lang="en-GB"/>
          </a:p>
        </p:txBody>
      </p:sp>
      <p:sp>
        <p:nvSpPr>
          <p:cNvPr id="63" name="Tekstvak 62">
            <a:extLst>
              <a:ext uri="{FF2B5EF4-FFF2-40B4-BE49-F238E27FC236}">
                <a16:creationId xmlns:a16="http://schemas.microsoft.com/office/drawing/2014/main" id="{C7EC5000-7C17-48E9-B9CD-DF1996AAD871}"/>
              </a:ext>
            </a:extLst>
          </p:cNvPr>
          <p:cNvSpPr txBox="1"/>
          <p:nvPr/>
        </p:nvSpPr>
        <p:spPr>
          <a:xfrm>
            <a:off x="6648278" y="1727187"/>
            <a:ext cx="150361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err="1"/>
              <a:t>Deploys</a:t>
            </a:r>
            <a:r>
              <a:rPr lang="nl-NL" sz="1300"/>
              <a:t> </a:t>
            </a:r>
            <a:r>
              <a:rPr lang="nl-NL" sz="1300" err="1"/>
              <a:t>Kubernetes</a:t>
            </a:r>
            <a:endParaRPr lang="en-GB" sz="1300" err="1"/>
          </a:p>
        </p:txBody>
      </p:sp>
    </p:spTree>
    <p:extLst>
      <p:ext uri="{BB962C8B-B14F-4D97-AF65-F5344CB8AC3E}">
        <p14:creationId xmlns:p14="http://schemas.microsoft.com/office/powerpoint/2010/main" val="1573184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176173-50F1-4218-8E5E-99120851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nl-NL" err="1"/>
              <a:t>So</a:t>
            </a:r>
            <a:r>
              <a:rPr lang="nl-NL"/>
              <a:t> we want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know</a:t>
            </a:r>
            <a:r>
              <a:rPr lang="nl-NL"/>
              <a:t> </a:t>
            </a:r>
            <a:r>
              <a:rPr lang="nl-NL" err="1"/>
              <a:t>about</a:t>
            </a:r>
            <a:r>
              <a:rPr lang="nl-NL"/>
              <a:t> </a:t>
            </a:r>
            <a:r>
              <a:rPr lang="nl-NL" err="1"/>
              <a:t>Kubernetes</a:t>
            </a:r>
            <a:r>
              <a:rPr lang="nl-NL"/>
              <a:t> but </a:t>
            </a:r>
            <a:r>
              <a:rPr lang="nl-NL" err="1"/>
              <a:t>how</a:t>
            </a:r>
            <a:r>
              <a:rPr lang="nl-NL"/>
              <a:t> do we get </a:t>
            </a:r>
            <a:r>
              <a:rPr lang="nl-NL" err="1"/>
              <a:t>started</a:t>
            </a:r>
            <a:r>
              <a:rPr lang="nl-NL"/>
              <a:t>?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AA3862F-5245-43F4-8C30-04C87117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Production-like Kubernetes on your laptop!</a:t>
            </a:r>
            <a:endParaRPr lang="nl-NL" noProof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100D5D4-278E-4135-91B2-B9572C74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3</a:t>
            </a:fld>
            <a:endParaRPr lang="nl-NL" noProof="0"/>
          </a:p>
        </p:txBody>
      </p:sp>
      <p:pic>
        <p:nvPicPr>
          <p:cNvPr id="12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49B165B-75FC-4A7A-ADB9-68B7825AA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6111" l="10000" r="90000">
                        <a14:foregroundMark x1="44875" y1="94889" x2="44875" y2="94889"/>
                        <a14:foregroundMark x1="68625" y1="15444" x2="68625" y2="15444"/>
                        <a14:foregroundMark x1="68813" y1="96222" x2="68813" y2="96222"/>
                        <a14:foregroundMark x1="61500" y1="3000" x2="61500" y2="3000"/>
                        <a14:foregroundMark x1="62000" y1="35444" x2="62000" y2="35444"/>
                        <a14:foregroundMark x1="47688" y1="60889" x2="47688" y2="60889"/>
                        <a14:backgroundMark x1="62250" y1="34556" x2="62250" y2="34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53760" y="2780132"/>
            <a:ext cx="3881177" cy="2185714"/>
          </a:xfrm>
          <a:prstGeom prst="rect">
            <a:avLst/>
          </a:prstGeom>
        </p:spPr>
      </p:pic>
      <p:sp>
        <p:nvSpPr>
          <p:cNvPr id="14" name="Rechthoek 8">
            <a:extLst>
              <a:ext uri="{FF2B5EF4-FFF2-40B4-BE49-F238E27FC236}">
                <a16:creationId xmlns:a16="http://schemas.microsoft.com/office/drawing/2014/main" id="{20C428F2-12E0-486E-B730-2D0D4E5AF070}"/>
              </a:ext>
            </a:extLst>
          </p:cNvPr>
          <p:cNvSpPr/>
          <p:nvPr/>
        </p:nvSpPr>
        <p:spPr>
          <a:xfrm>
            <a:off x="1519473" y="2499956"/>
            <a:ext cx="607219" cy="1164450"/>
          </a:xfrm>
          <a:prstGeom prst="rect">
            <a:avLst/>
          </a:prstGeom>
          <a:solidFill>
            <a:srgbClr val="E6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Afbeelding 7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B0823917-5BA8-4CFA-AFD9-3BED84A63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9" b="92833" l="6742" r="89888">
                        <a14:foregroundMark x1="75281" y1="22867" x2="75281" y2="22867"/>
                        <a14:foregroundMark x1="42135" y1="7509" x2="42135" y2="7509"/>
                        <a14:foregroundMark x1="6742" y1="25939" x2="6742" y2="25939"/>
                        <a14:foregroundMark x1="18539" y1="90102" x2="18539" y2="90102"/>
                        <a14:foregroundMark x1="21910" y1="92833" x2="21910" y2="92833"/>
                        <a14:backgroundMark x1="76404" y1="75085" x2="76404" y2="75085"/>
                        <a14:backgroundMark x1="85955" y1="4096" x2="85955" y2="4096"/>
                        <a14:backgroundMark x1="88202" y1="4096" x2="88202" y2="4096"/>
                        <a14:backgroundMark x1="92697" y1="5461" x2="92697" y2="54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2548" y="2197907"/>
            <a:ext cx="707414" cy="1164450"/>
          </a:xfrm>
          <a:prstGeom prst="rect">
            <a:avLst/>
          </a:prstGeom>
        </p:spPr>
      </p:pic>
      <p:pic>
        <p:nvPicPr>
          <p:cNvPr id="18" name="Picture 7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7E6C6C3E-2249-4AF8-87F8-BBB7D6A2F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7064" y="2559855"/>
            <a:ext cx="1343060" cy="131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19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D4733D-CBFB-4C95-8CA8-0004CA3C9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Juju</a:t>
            </a:r>
            <a:r>
              <a:rPr lang="nl-NL"/>
              <a:t>: </a:t>
            </a:r>
            <a:r>
              <a:rPr lang="nl-NL" err="1"/>
              <a:t>install</a:t>
            </a:r>
            <a:r>
              <a:rPr lang="nl-NL"/>
              <a:t> </a:t>
            </a:r>
            <a:r>
              <a:rPr lang="nl-NL" err="1"/>
              <a:t>Kubernetes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29B2E1-9563-400F-98BF-A2BE69AED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juju add-model k8s </a:t>
            </a:r>
          </a:p>
          <a:p>
            <a:r>
              <a:rPr lang="en-GB"/>
              <a:t>juju deploy charmed-</a:t>
            </a:r>
            <a:r>
              <a:rPr lang="en-GB" err="1"/>
              <a:t>kubernetes</a:t>
            </a:r>
            <a:r>
              <a:rPr lang="en-GB"/>
              <a:t> --overlay </a:t>
            </a:r>
            <a:r>
              <a:rPr lang="en-GB" err="1"/>
              <a:t>bundle.yaml</a:t>
            </a:r>
            <a:r>
              <a:rPr lang="en-GB"/>
              <a:t> –trust</a:t>
            </a:r>
            <a:br>
              <a:rPr lang="en-GB"/>
            </a:br>
            <a:r>
              <a:rPr lang="en-GB"/>
              <a:t>(creates VMs, provisions VMs, installs Kubernetes) </a:t>
            </a:r>
          </a:p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FE0D49F-0F59-4E25-872E-FC0667881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14A8107-478B-42EC-8A7C-ABD37254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30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5B75343-FE2B-4CFC-947D-1B1EEB023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30"/>
          <a:stretch/>
        </p:blipFill>
        <p:spPr>
          <a:xfrm>
            <a:off x="719999" y="936001"/>
            <a:ext cx="5692633" cy="2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36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D4733D-CBFB-4C95-8CA8-0004CA3C9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Juju</a:t>
            </a:r>
            <a:r>
              <a:rPr lang="nl-NL"/>
              <a:t>: </a:t>
            </a:r>
            <a:r>
              <a:rPr lang="nl-NL" err="1"/>
              <a:t>install</a:t>
            </a:r>
            <a:r>
              <a:rPr lang="nl-NL"/>
              <a:t> </a:t>
            </a:r>
            <a:r>
              <a:rPr lang="nl-NL" err="1"/>
              <a:t>Kubernetes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29B2E1-9563-400F-98BF-A2BE69AED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juju add-model k8s </a:t>
            </a:r>
          </a:p>
          <a:p>
            <a:r>
              <a:rPr lang="en-GB"/>
              <a:t>juju deploy charmed-</a:t>
            </a:r>
            <a:r>
              <a:rPr lang="en-GB" err="1"/>
              <a:t>kubernetes</a:t>
            </a:r>
            <a:r>
              <a:rPr lang="en-GB"/>
              <a:t> --overlay </a:t>
            </a:r>
            <a:r>
              <a:rPr lang="en-GB" err="1"/>
              <a:t>bundle.yaml</a:t>
            </a:r>
            <a:r>
              <a:rPr lang="en-GB"/>
              <a:t> –trust</a:t>
            </a:r>
            <a:br>
              <a:rPr lang="en-GB"/>
            </a:br>
            <a:r>
              <a:rPr lang="en-GB"/>
              <a:t>(creates VMs, provisions VMs, installs Kubernetes) </a:t>
            </a:r>
          </a:p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FE0D49F-0F59-4E25-872E-FC0667881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14A8107-478B-42EC-8A7C-ABD37254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31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5B75343-FE2B-4CFC-947D-1B1EEB023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30"/>
          <a:stretch/>
        </p:blipFill>
        <p:spPr>
          <a:xfrm>
            <a:off x="719999" y="936001"/>
            <a:ext cx="5692633" cy="2132320"/>
          </a:xfrm>
          <a:prstGeom prst="rect">
            <a:avLst/>
          </a:prstGeom>
        </p:spPr>
      </p:pic>
      <p:pic>
        <p:nvPicPr>
          <p:cNvPr id="14339" name="Picture 3" descr="AANNND it's gone. - Blog | South Park Studios">
            <a:extLst>
              <a:ext uri="{FF2B5EF4-FFF2-40B4-BE49-F238E27FC236}">
                <a16:creationId xmlns:a16="http://schemas.microsoft.com/office/drawing/2014/main" id="{11B129E2-A31E-41DB-96EC-A5784A278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632" y="1552176"/>
            <a:ext cx="2695368" cy="151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083E0482-742C-48CD-86C9-68CFF282AEA0}"/>
              </a:ext>
            </a:extLst>
          </p:cNvPr>
          <p:cNvSpPr txBox="1"/>
          <p:nvPr/>
        </p:nvSpPr>
        <p:spPr>
          <a:xfrm>
            <a:off x="6734394" y="1215822"/>
            <a:ext cx="205184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00"/>
              <a:t>juju destroy-model k8s</a:t>
            </a:r>
          </a:p>
          <a:p>
            <a:endParaRPr lang="en-GB" sz="1600" err="1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85BC492D-B645-4EC4-961D-BB847DF375A1}"/>
              </a:ext>
            </a:extLst>
          </p:cNvPr>
          <p:cNvSpPr/>
          <p:nvPr/>
        </p:nvSpPr>
        <p:spPr>
          <a:xfrm>
            <a:off x="6528559" y="3056239"/>
            <a:ext cx="229101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/>
              <a:t>removes VMs</a:t>
            </a:r>
            <a:br>
              <a:rPr lang="en-GB"/>
            </a:br>
            <a:r>
              <a:rPr lang="en-GB"/>
              <a:t>releases claimed resources</a:t>
            </a:r>
          </a:p>
        </p:txBody>
      </p:sp>
    </p:spTree>
    <p:extLst>
      <p:ext uri="{BB962C8B-B14F-4D97-AF65-F5344CB8AC3E}">
        <p14:creationId xmlns:p14="http://schemas.microsoft.com/office/powerpoint/2010/main" val="866332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1EE78BED-19B3-4037-9991-B89C97245A7B}"/>
              </a:ext>
            </a:extLst>
          </p:cNvPr>
          <p:cNvSpPr/>
          <p:nvPr/>
        </p:nvSpPr>
        <p:spPr>
          <a:xfrm>
            <a:off x="6908800" y="181506"/>
            <a:ext cx="1859280" cy="610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AA8860D-4136-463F-AC54-C78708E28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5F2DD80-F881-4F0D-82B0-5D268E378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32</a:t>
            </a:fld>
            <a:endParaRPr lang="nl-NL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D5CEDEC-8D0E-452B-BF2F-9B0AD8BCF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840" y="31500"/>
            <a:ext cx="6278880" cy="493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98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1E390-23D7-4E11-8FBF-767D27CF2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Result</a:t>
            </a:r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8FA2747-5937-4631-BA16-11A7D7FBF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713F8A3-D425-479C-9845-2EEDDAFF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33</a:t>
            </a:fld>
            <a:endParaRPr lang="nl-NL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DE4492E3-AAB7-4EC2-9106-FD5B36E8A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423997" cy="1228080"/>
          </a:xfrm>
        </p:spPr>
        <p:txBody>
          <a:bodyPr numCol="2"/>
          <a:lstStyle/>
          <a:p>
            <a:r>
              <a:rPr lang="nl-NL" b="1" err="1"/>
              <a:t>Achieved</a:t>
            </a:r>
            <a:br>
              <a:rPr lang="nl-NL"/>
            </a:br>
            <a:r>
              <a:rPr lang="nl-NL" sz="1200"/>
              <a:t>Single </a:t>
            </a:r>
            <a:r>
              <a:rPr lang="nl-NL" sz="1200" err="1"/>
              <a:t>command</a:t>
            </a:r>
            <a:r>
              <a:rPr lang="nl-NL" sz="1200"/>
              <a:t> </a:t>
            </a:r>
            <a:r>
              <a:rPr lang="nl-NL" sz="1200" err="1"/>
              <a:t>create</a:t>
            </a:r>
            <a:r>
              <a:rPr lang="nl-NL" sz="1200"/>
              <a:t> </a:t>
            </a:r>
            <a:r>
              <a:rPr lang="nl-NL" sz="1200" err="1"/>
              <a:t>and</a:t>
            </a:r>
            <a:r>
              <a:rPr lang="nl-NL" sz="1200"/>
              <a:t> </a:t>
            </a:r>
            <a:r>
              <a:rPr lang="nl-NL" sz="1200" err="1"/>
              <a:t>destroy</a:t>
            </a:r>
            <a:br>
              <a:rPr lang="nl-NL" sz="1200"/>
            </a:br>
            <a:r>
              <a:rPr lang="nl-NL" sz="1200"/>
              <a:t>No script maintenance</a:t>
            </a:r>
            <a:br>
              <a:rPr lang="nl-NL" sz="1200"/>
            </a:br>
            <a:r>
              <a:rPr lang="nl-NL" sz="1200" err="1"/>
              <a:t>Easily</a:t>
            </a:r>
            <a:r>
              <a:rPr lang="nl-NL" sz="1200"/>
              <a:t> </a:t>
            </a:r>
            <a:r>
              <a:rPr lang="nl-NL" sz="1200" err="1"/>
              <a:t>scale</a:t>
            </a:r>
            <a:r>
              <a:rPr lang="nl-NL" sz="1200"/>
              <a:t>/</a:t>
            </a:r>
            <a:r>
              <a:rPr lang="nl-NL" sz="1200" err="1"/>
              <a:t>expand</a:t>
            </a:r>
            <a:r>
              <a:rPr lang="nl-NL" sz="1200"/>
              <a:t>/</a:t>
            </a:r>
            <a:r>
              <a:rPr lang="nl-NL" sz="1200" err="1"/>
              <a:t>integrate</a:t>
            </a:r>
            <a:endParaRPr lang="nl-NL" sz="1200"/>
          </a:p>
          <a:p>
            <a:endParaRPr lang="nl-NL"/>
          </a:p>
          <a:p>
            <a:endParaRPr lang="nl-NL"/>
          </a:p>
          <a:p>
            <a:endParaRPr lang="nl-NL"/>
          </a:p>
          <a:p>
            <a:r>
              <a:rPr lang="nl-NL" b="1" err="1"/>
              <a:t>Still</a:t>
            </a:r>
            <a:r>
              <a:rPr lang="nl-NL" b="1"/>
              <a:t> </a:t>
            </a:r>
            <a:r>
              <a:rPr lang="nl-NL" b="1" err="1"/>
              <a:t>lacking</a:t>
            </a:r>
            <a:br>
              <a:rPr lang="nl-NL"/>
            </a:br>
            <a:r>
              <a:rPr lang="nl-NL" sz="1200"/>
              <a:t>Private container </a:t>
            </a:r>
            <a:r>
              <a:rPr lang="nl-NL" sz="1200" err="1"/>
              <a:t>registry</a:t>
            </a:r>
            <a:br>
              <a:rPr lang="nl-NL" sz="1200"/>
            </a:br>
            <a:r>
              <a:rPr lang="nl-NL" sz="1200" err="1"/>
              <a:t>Loadbalancer</a:t>
            </a:r>
            <a:br>
              <a:rPr lang="nl-NL" sz="1200"/>
            </a:br>
            <a:r>
              <a:rPr lang="nl-NL" sz="1200"/>
              <a:t>Distributed storage solution</a:t>
            </a:r>
          </a:p>
          <a:p>
            <a:endParaRPr lang="nl-NL"/>
          </a:p>
          <a:p>
            <a:endParaRPr lang="en-GB"/>
          </a:p>
        </p:txBody>
      </p:sp>
      <p:pic>
        <p:nvPicPr>
          <p:cNvPr id="8" name="Afbeelding 7" descr="Afbeelding met tekening&#10;&#10;Automatisch gegenereerde beschrijving">
            <a:extLst>
              <a:ext uri="{FF2B5EF4-FFF2-40B4-BE49-F238E27FC236}">
                <a16:creationId xmlns:a16="http://schemas.microsoft.com/office/drawing/2014/main" id="{B83C371E-FD6D-43CC-B5BF-8971C4944ED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41700" y="861885"/>
            <a:ext cx="1130300" cy="1130300"/>
          </a:xfrm>
          <a:prstGeom prst="rect">
            <a:avLst/>
          </a:prstGeom>
        </p:spPr>
      </p:pic>
      <p:pic>
        <p:nvPicPr>
          <p:cNvPr id="10" name="Afbeelding 9" descr="Afbeelding met tekening&#10;&#10;Automatisch gegenereerde beschrijving">
            <a:extLst>
              <a:ext uri="{FF2B5EF4-FFF2-40B4-BE49-F238E27FC236}">
                <a16:creationId xmlns:a16="http://schemas.microsoft.com/office/drawing/2014/main" id="{FBB0E3FE-C72B-4AFC-ACB2-14644E09CF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1665" y="861885"/>
            <a:ext cx="1160335" cy="1160335"/>
          </a:xfrm>
          <a:prstGeom prst="rect">
            <a:avLst/>
          </a:prstGeom>
        </p:spPr>
      </p:pic>
      <p:pic>
        <p:nvPicPr>
          <p:cNvPr id="3" name="Picture 5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D5B2E44F-4486-45CF-9FFE-88D2BF477D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1" t="5624" r="197" b="25835"/>
          <a:stretch/>
        </p:blipFill>
        <p:spPr>
          <a:xfrm>
            <a:off x="870438" y="2107957"/>
            <a:ext cx="7124887" cy="285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67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012B74-41E2-4F7D-A4BA-DDA13C74B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nl-NL"/>
              <a:t>DEMO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AB54797-DC58-4D34-8848-532CCC791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Production-like Kubernetes on your laptop!</a:t>
            </a:r>
            <a:endParaRPr lang="nl-NL" noProof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C9B9277-B2EF-42C9-B17B-BECB69ACA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34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871212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11">
            <a:extLst>
              <a:ext uri="{FF2B5EF4-FFF2-40B4-BE49-F238E27FC236}">
                <a16:creationId xmlns:a16="http://schemas.microsoft.com/office/drawing/2014/main" id="{F61BC576-CFA8-492D-BE81-A61361509ADF}"/>
              </a:ext>
            </a:extLst>
          </p:cNvPr>
          <p:cNvSpPr/>
          <p:nvPr/>
        </p:nvSpPr>
        <p:spPr>
          <a:xfrm>
            <a:off x="669199" y="2781356"/>
            <a:ext cx="8217490" cy="1035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hoek 11">
            <a:extLst>
              <a:ext uri="{FF2B5EF4-FFF2-40B4-BE49-F238E27FC236}">
                <a16:creationId xmlns:a16="http://schemas.microsoft.com/office/drawing/2014/main" id="{3F162351-B4F7-4C50-926C-88406A7EFC61}"/>
              </a:ext>
            </a:extLst>
          </p:cNvPr>
          <p:cNvSpPr/>
          <p:nvPr/>
        </p:nvSpPr>
        <p:spPr>
          <a:xfrm>
            <a:off x="669199" y="1464979"/>
            <a:ext cx="8217490" cy="10671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660C7D7-0D3D-452E-9E84-AE968F9C3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Private container </a:t>
            </a:r>
            <a:r>
              <a:rPr lang="nl-NL" err="1"/>
              <a:t>registry</a:t>
            </a:r>
            <a:br>
              <a:rPr lang="nl-NL"/>
            </a:br>
            <a:r>
              <a:rPr lang="nl-NL"/>
              <a:t>The power of </a:t>
            </a:r>
            <a:r>
              <a:rPr lang="nl-NL" err="1"/>
              <a:t>Juju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3FB2A69-E9BD-46BC-8CFB-703D21D2C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860" y="1538345"/>
            <a:ext cx="7985324" cy="3780000"/>
          </a:xfrm>
        </p:spPr>
        <p:txBody>
          <a:bodyPr/>
          <a:lstStyle/>
          <a:p>
            <a:pPr marL="0" indent="0">
              <a:buNone/>
            </a:pPr>
            <a:r>
              <a:rPr lang="en-GB" sz="1200" dirty="0">
                <a:ea typeface="+mn-lt"/>
                <a:cs typeface="+mn-lt"/>
              </a:rPr>
              <a:t>juju deploy ~containers/docker-registry</a:t>
            </a:r>
            <a:endParaRPr lang="en-GB" sz="1200" dirty="0">
              <a:cs typeface="Arial" panose="020B0604020202020204"/>
            </a:endParaRPr>
          </a:p>
          <a:p>
            <a:pPr marL="0" indent="0">
              <a:buNone/>
            </a:pPr>
            <a:r>
              <a:rPr lang="en-GB" sz="1200" dirty="0">
                <a:ea typeface="+mn-lt"/>
                <a:cs typeface="+mn-lt"/>
              </a:rPr>
              <a:t>juju add-relation docker-registry </a:t>
            </a:r>
            <a:r>
              <a:rPr lang="en-GB" sz="1200" dirty="0" err="1">
                <a:ea typeface="+mn-lt"/>
                <a:cs typeface="+mn-lt"/>
              </a:rPr>
              <a:t>easyrsa:client</a:t>
            </a:r>
            <a:endParaRPr lang="en-GB" sz="1200" dirty="0">
              <a:cs typeface="Arial"/>
            </a:endParaRPr>
          </a:p>
          <a:p>
            <a:pPr marL="0" indent="0">
              <a:buNone/>
            </a:pPr>
            <a:r>
              <a:rPr lang="en-GB" sz="1200" dirty="0">
                <a:ea typeface="+mn-lt"/>
                <a:cs typeface="+mn-lt"/>
              </a:rPr>
              <a:t>juju config docker-registry auth-basic-user='admin' auth-basic-password='admin'</a:t>
            </a:r>
            <a:endParaRPr lang="en-GB" sz="1200" dirty="0">
              <a:cs typeface="Arial"/>
            </a:endParaRPr>
          </a:p>
          <a:p>
            <a:pPr marL="0" indent="0">
              <a:buNone/>
            </a:pPr>
            <a:r>
              <a:rPr lang="en-GB" sz="1200" dirty="0">
                <a:ea typeface="+mn-lt"/>
                <a:cs typeface="+mn-lt"/>
              </a:rPr>
              <a:t>juju add-relation docker-registry </a:t>
            </a:r>
            <a:r>
              <a:rPr lang="en-GB" sz="1200" dirty="0" err="1">
                <a:ea typeface="+mn-lt"/>
                <a:cs typeface="+mn-lt"/>
              </a:rPr>
              <a:t>containerd</a:t>
            </a:r>
            <a:endParaRPr lang="en-GB" sz="1200" dirty="0">
              <a:ea typeface="+mn-lt"/>
              <a:cs typeface="+mn-lt"/>
            </a:endParaRPr>
          </a:p>
          <a:p>
            <a:pPr marL="179705" indent="-179705"/>
            <a:endParaRPr lang="en-GB" sz="1200" dirty="0">
              <a:ea typeface="+mn-lt"/>
              <a:cs typeface="+mn-lt"/>
            </a:endParaRPr>
          </a:p>
          <a:p>
            <a:pPr marL="179705" indent="-179705"/>
            <a:endParaRPr lang="en-GB" sz="12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200" dirty="0">
                <a:ea typeface="+mn-lt"/>
                <a:cs typeface="+mn-lt"/>
              </a:rPr>
              <a:t>export IP=`juju run --unit docker-registry/0 'network-get website --ingress-address'`</a:t>
            </a:r>
            <a:endParaRPr lang="en-GB" sz="1200" dirty="0">
              <a:cs typeface="Arial"/>
            </a:endParaRPr>
          </a:p>
          <a:p>
            <a:pPr marL="0" indent="0">
              <a:buNone/>
            </a:pPr>
            <a:r>
              <a:rPr lang="en-GB" sz="1200" dirty="0">
                <a:ea typeface="+mn-lt"/>
                <a:cs typeface="+mn-lt"/>
              </a:rPr>
              <a:t>export PORT=`juju config docker-registry registry-port`</a:t>
            </a:r>
            <a:endParaRPr lang="en-GB" sz="1200" dirty="0">
              <a:cs typeface="Arial"/>
            </a:endParaRPr>
          </a:p>
          <a:p>
            <a:pPr marL="0" indent="0">
              <a:buNone/>
            </a:pPr>
            <a:r>
              <a:rPr lang="en-GB" sz="1200" dirty="0">
                <a:ea typeface="+mn-lt"/>
                <a:cs typeface="+mn-lt"/>
              </a:rPr>
              <a:t>export REGISTRY=$IP:$PORT</a:t>
            </a:r>
            <a:endParaRPr lang="en-GB" sz="1200" dirty="0">
              <a:cs typeface="Arial"/>
            </a:endParaRPr>
          </a:p>
          <a:p>
            <a:pPr marL="0" indent="0">
              <a:buNone/>
            </a:pPr>
            <a:r>
              <a:rPr lang="en-GB" sz="1200" dirty="0">
                <a:ea typeface="+mn-lt"/>
                <a:cs typeface="+mn-lt"/>
              </a:rPr>
              <a:t>juju config </a:t>
            </a:r>
            <a:r>
              <a:rPr lang="en-GB" sz="1200" dirty="0" err="1">
                <a:ea typeface="+mn-lt"/>
                <a:cs typeface="+mn-lt"/>
              </a:rPr>
              <a:t>containerd</a:t>
            </a:r>
            <a:r>
              <a:rPr lang="en-GB" sz="1200" dirty="0">
                <a:ea typeface="+mn-lt"/>
                <a:cs typeface="+mn-lt"/>
              </a:rPr>
              <a:t> </a:t>
            </a:r>
            <a:r>
              <a:rPr lang="en-GB" sz="1200" dirty="0" err="1">
                <a:ea typeface="+mn-lt"/>
                <a:cs typeface="+mn-lt"/>
              </a:rPr>
              <a:t>custom_registries</a:t>
            </a:r>
            <a:r>
              <a:rPr lang="en-GB" sz="1200" dirty="0">
                <a:ea typeface="+mn-lt"/>
                <a:cs typeface="+mn-lt"/>
              </a:rPr>
              <a:t>='[{"</a:t>
            </a:r>
            <a:r>
              <a:rPr lang="en-GB" sz="1200" dirty="0" err="1">
                <a:ea typeface="+mn-lt"/>
                <a:cs typeface="+mn-lt"/>
              </a:rPr>
              <a:t>url</a:t>
            </a:r>
            <a:r>
              <a:rPr lang="en-GB" sz="1200" dirty="0">
                <a:ea typeface="+mn-lt"/>
                <a:cs typeface="+mn-lt"/>
              </a:rPr>
              <a:t>": "https://'$REGISTRY'", "username": "admin", "password": "admin"}]'</a:t>
            </a:r>
            <a:endParaRPr lang="en-GB" sz="1200" dirty="0">
              <a:cs typeface="Arial" panose="020B0604020202020204"/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F7DD7FA-D43C-4361-9C62-38BDA90D7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D40D866-1A1D-4E13-A8D6-353A53AB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99303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F8D42D-2F84-4898-924D-C074BF8F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OpenEBS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99F5479-7CD0-4503-B308-2A27D979B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100% Open Source</a:t>
            </a:r>
          </a:p>
          <a:p>
            <a:endParaRPr lang="en-GB"/>
          </a:p>
          <a:p>
            <a:r>
              <a:rPr lang="en-GB"/>
              <a:t>CNCF project</a:t>
            </a:r>
          </a:p>
          <a:p>
            <a:endParaRPr lang="en-GB"/>
          </a:p>
          <a:p>
            <a:r>
              <a:rPr lang="en-GB"/>
              <a:t>Kubernetes native</a:t>
            </a:r>
          </a:p>
          <a:p>
            <a:endParaRPr lang="en-GB"/>
          </a:p>
          <a:p>
            <a:r>
              <a:rPr lang="en-GB"/>
              <a:t>Multi cloud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56DD0C9-8553-4727-9006-8945FCF8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D3AF084-EBD1-4C43-AFC2-3501B2358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36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2AAB4C4-CB67-4503-A531-EE89FB41A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59" b="88732" l="8547" r="89744">
                        <a14:foregroundMark x1="8547" y1="66197" x2="8547" y2="66197"/>
                        <a14:foregroundMark x1="25214" y1="70423" x2="25214" y2="70423"/>
                        <a14:foregroundMark x1="32051" y1="73239" x2="32051" y2="73239"/>
                        <a14:foregroundMark x1="44017" y1="61972" x2="44017" y2="61972"/>
                        <a14:foregroundMark x1="50000" y1="60563" x2="50000" y2="60563"/>
                        <a14:foregroundMark x1="64530" y1="53521" x2="64530" y2="53521"/>
                        <a14:foregroundMark x1="71795" y1="53521" x2="71795" y2="53521"/>
                        <a14:foregroundMark x1="83761" y1="53521" x2="83761" y2="53521"/>
                        <a14:foregroundMark x1="13675" y1="53521" x2="13675" y2="53521"/>
                        <a14:foregroundMark x1="11111" y1="53521" x2="11111" y2="53521"/>
                        <a14:foregroundMark x1="8547" y1="59155" x2="8547" y2="59155"/>
                        <a14:foregroundMark x1="8547" y1="54930" x2="8547" y2="54930"/>
                        <a14:foregroundMark x1="8120" y1="54930" x2="8120" y2="54930"/>
                        <a14:foregroundMark x1="9829" y1="70423" x2="9829" y2="70423"/>
                        <a14:foregroundMark x1="9829" y1="78873" x2="9829" y2="78873"/>
                        <a14:foregroundMark x1="14530" y1="26761" x2="14530" y2="26761"/>
                        <a14:foregroundMark x1="13248" y1="29577" x2="13248" y2="295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739" y="115631"/>
            <a:ext cx="2229161" cy="6763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74" name="Picture 2" descr="How OpenEBS Brings Container Attached Storage to Kubernetes – The ...">
            <a:extLst>
              <a:ext uri="{FF2B5EF4-FFF2-40B4-BE49-F238E27FC236}">
                <a16:creationId xmlns:a16="http://schemas.microsoft.com/office/drawing/2014/main" id="{AEC8AE1A-DD70-437F-A89E-F3BA206CD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942" y="833549"/>
            <a:ext cx="5456637" cy="337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01CB0B24-A8F6-4164-8FBD-9A8296A576B2}"/>
              </a:ext>
            </a:extLst>
          </p:cNvPr>
          <p:cNvSpPr/>
          <p:nvPr/>
        </p:nvSpPr>
        <p:spPr>
          <a:xfrm>
            <a:off x="7343999" y="115631"/>
            <a:ext cx="1370262" cy="53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844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1F007-F191-4776-8446-8399F541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Why</a:t>
            </a:r>
            <a:r>
              <a:rPr lang="nl-NL"/>
              <a:t> </a:t>
            </a:r>
            <a:r>
              <a:rPr lang="nl-NL" err="1"/>
              <a:t>OpenEBS</a:t>
            </a:r>
            <a:r>
              <a:rPr lang="nl-NL"/>
              <a:t>?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5473995-C257-4ED4-8F54-1A21826EA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err="1"/>
              <a:t>Kubernetes</a:t>
            </a:r>
            <a:r>
              <a:rPr lang="nl-NL"/>
              <a:t> native</a:t>
            </a:r>
            <a:br>
              <a:rPr lang="nl-NL"/>
            </a:br>
            <a:r>
              <a:rPr lang="nl-NL" sz="1200" err="1"/>
              <a:t>Unlike</a:t>
            </a:r>
            <a:r>
              <a:rPr lang="nl-NL" sz="1200"/>
              <a:t> </a:t>
            </a:r>
            <a:r>
              <a:rPr lang="nl-NL" sz="1200" err="1"/>
              <a:t>CephFS</a:t>
            </a:r>
            <a:r>
              <a:rPr lang="nl-NL" sz="1200"/>
              <a:t>, </a:t>
            </a:r>
            <a:r>
              <a:rPr lang="nl-NL" sz="1200" err="1"/>
              <a:t>Gluster</a:t>
            </a:r>
            <a:r>
              <a:rPr lang="nl-NL" sz="1200"/>
              <a:t>, </a:t>
            </a:r>
            <a:r>
              <a:rPr lang="nl-NL" sz="1200" err="1"/>
              <a:t>Flocker</a:t>
            </a:r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r>
              <a:rPr lang="nl-NL"/>
              <a:t>Cloud provider independent</a:t>
            </a:r>
            <a:br>
              <a:rPr lang="nl-NL"/>
            </a:br>
            <a:r>
              <a:rPr lang="nl-NL" sz="1200" err="1"/>
              <a:t>Unlike</a:t>
            </a:r>
            <a:r>
              <a:rPr lang="nl-NL" sz="1200"/>
              <a:t> </a:t>
            </a:r>
            <a:endParaRPr lang="nl-NL"/>
          </a:p>
          <a:p>
            <a:pPr lvl="1"/>
            <a:r>
              <a:rPr lang="nl-NL" sz="1200"/>
              <a:t>EBS (AWS)</a:t>
            </a:r>
          </a:p>
          <a:p>
            <a:pPr lvl="1"/>
            <a:r>
              <a:rPr lang="nl-NL" sz="1200" err="1"/>
              <a:t>Cinder</a:t>
            </a:r>
            <a:r>
              <a:rPr lang="nl-NL" sz="1200"/>
              <a:t> (</a:t>
            </a:r>
            <a:r>
              <a:rPr lang="nl-NL" sz="1200" err="1"/>
              <a:t>OpenShift</a:t>
            </a:r>
            <a:r>
              <a:rPr lang="nl-NL" sz="1200"/>
              <a:t>)</a:t>
            </a:r>
          </a:p>
          <a:p>
            <a:pPr lvl="1"/>
            <a:r>
              <a:rPr lang="nl-NL" sz="1200" err="1"/>
              <a:t>gcePersistentDisk</a:t>
            </a:r>
            <a:r>
              <a:rPr lang="nl-NL" sz="1200"/>
              <a:t> (GCP)</a:t>
            </a:r>
          </a:p>
          <a:p>
            <a:pPr lvl="1"/>
            <a:r>
              <a:rPr lang="nl-NL" sz="1200" err="1"/>
              <a:t>vsphereVolume</a:t>
            </a:r>
            <a:br>
              <a:rPr lang="nl-NL"/>
            </a:br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0C5219-6F3B-4D20-BCCF-D39AD6041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D4991E4-C405-4B97-A7C3-90F724FE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37</a:t>
            </a:fld>
            <a:endParaRPr lang="nl-NL"/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FC82CCD2-1541-4EB7-A3BB-DCEE3FB6D1D7}"/>
              </a:ext>
            </a:extLst>
          </p:cNvPr>
          <p:cNvSpPr txBox="1">
            <a:spLocks/>
          </p:cNvSpPr>
          <p:nvPr/>
        </p:nvSpPr>
        <p:spPr>
          <a:xfrm>
            <a:off x="4265843" y="936000"/>
            <a:ext cx="4309197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No </a:t>
            </a:r>
            <a:r>
              <a:rPr lang="nl-NL" err="1"/>
              <a:t>external</a:t>
            </a:r>
            <a:r>
              <a:rPr lang="nl-NL"/>
              <a:t> </a:t>
            </a:r>
            <a:r>
              <a:rPr lang="nl-NL" err="1"/>
              <a:t>dependencies</a:t>
            </a:r>
            <a:r>
              <a:rPr lang="nl-NL"/>
              <a:t>!</a:t>
            </a:r>
            <a:br>
              <a:rPr lang="nl-NL"/>
            </a:br>
            <a:r>
              <a:rPr lang="nl-NL" sz="1200" err="1"/>
              <a:t>StorageOS</a:t>
            </a:r>
            <a:r>
              <a:rPr lang="nl-NL" sz="1200"/>
              <a:t> </a:t>
            </a:r>
            <a:r>
              <a:rPr lang="nl-NL" sz="1200" err="1"/>
              <a:t>requires</a:t>
            </a:r>
            <a:r>
              <a:rPr lang="nl-NL" sz="1200"/>
              <a:t> </a:t>
            </a:r>
            <a:r>
              <a:rPr lang="nl-NL" sz="1200" err="1"/>
              <a:t>an</a:t>
            </a:r>
            <a:r>
              <a:rPr lang="nl-NL" sz="1200"/>
              <a:t> </a:t>
            </a:r>
            <a:r>
              <a:rPr lang="nl-NL" sz="1200" err="1"/>
              <a:t>external</a:t>
            </a:r>
            <a:r>
              <a:rPr lang="nl-NL" sz="1200"/>
              <a:t> </a:t>
            </a:r>
            <a:r>
              <a:rPr lang="nl-NL" sz="1200" err="1"/>
              <a:t>etcd</a:t>
            </a:r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nl-NL"/>
          </a:p>
          <a:p>
            <a:r>
              <a:rPr lang="nl-NL"/>
              <a:t>Easy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install</a:t>
            </a:r>
            <a:endParaRPr lang="nl-NL"/>
          </a:p>
        </p:txBody>
      </p:sp>
      <p:pic>
        <p:nvPicPr>
          <p:cNvPr id="5122" name="Picture 2" descr="Kubernetes - Wikipedia">
            <a:extLst>
              <a:ext uri="{FF2B5EF4-FFF2-40B4-BE49-F238E27FC236}">
                <a16:creationId xmlns:a16="http://schemas.microsoft.com/office/drawing/2014/main" id="{73038F0F-366A-4CFD-95BC-8A82A8D20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02" y="1442720"/>
            <a:ext cx="850214" cy="8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ome icon white silhouette on blue round Vector Image">
            <a:extLst>
              <a:ext uri="{FF2B5EF4-FFF2-40B4-BE49-F238E27FC236}">
                <a16:creationId xmlns:a16="http://schemas.microsoft.com/office/drawing/2014/main" id="{ACCD3D70-686F-4F11-9066-B722E6C23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04" b="84630" l="8600" r="90300">
                        <a14:foregroundMark x1="8600" y1="46204" x2="8600" y2="46204"/>
                        <a14:foregroundMark x1="51100" y1="81574" x2="51100" y2="81574"/>
                        <a14:foregroundMark x1="49600" y1="84722" x2="49600" y2="84722"/>
                        <a14:foregroundMark x1="90300" y1="47593" x2="90300" y2="47593"/>
                        <a14:foregroundMark x1="49600" y1="8704" x2="49600" y2="87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296"/>
          <a:stretch/>
        </p:blipFill>
        <p:spPr bwMode="auto">
          <a:xfrm flipH="1">
            <a:off x="1799998" y="1955020"/>
            <a:ext cx="48268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ree photos links of the chain search, download - needpix.com">
            <a:extLst>
              <a:ext uri="{FF2B5EF4-FFF2-40B4-BE49-F238E27FC236}">
                <a16:creationId xmlns:a16="http://schemas.microsoft.com/office/drawing/2014/main" id="{01D21282-3D47-4CDB-A790-62E3169A3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15" b="90000" l="10000" r="90000">
                        <a14:foregroundMark x1="70600" y1="9615" x2="70600" y2="9615"/>
                        <a14:foregroundMark x1="20000" y1="90000" x2="20000" y2="9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7" y="1487660"/>
            <a:ext cx="1797538" cy="93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Websites For Easy Work – Laurier Writing Centre">
            <a:extLst>
              <a:ext uri="{FF2B5EF4-FFF2-40B4-BE49-F238E27FC236}">
                <a16:creationId xmlns:a16="http://schemas.microsoft.com/office/drawing/2014/main" id="{01177AD6-2593-4A0A-B374-4FAFB7741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50" b="98210" l="9809" r="89809">
                        <a14:foregroundMark x1="56306" y1="19437" x2="56306" y2="19437"/>
                        <a14:foregroundMark x1="67643" y1="31969" x2="67643" y2="31969"/>
                        <a14:foregroundMark x1="57070" y1="20205" x2="57070" y2="20205"/>
                        <a14:foregroundMark x1="61529" y1="23785" x2="61529" y2="23785"/>
                        <a14:foregroundMark x1="64841" y1="27110" x2="64841" y2="27110"/>
                        <a14:foregroundMark x1="69554" y1="26598" x2="69554" y2="26598"/>
                        <a14:foregroundMark x1="51975" y1="6905" x2="51975" y2="6905"/>
                        <a14:foregroundMark x1="36178" y1="45524" x2="36178" y2="45524"/>
                        <a14:foregroundMark x1="46115" y1="89770" x2="46115" y2="89770"/>
                        <a14:foregroundMark x1="46497" y1="96675" x2="46497" y2="96675"/>
                        <a14:foregroundMark x1="65096" y1="98210" x2="65096" y2="98210"/>
                        <a14:backgroundMark x1="65478" y1="25320" x2="65478" y2="25320"/>
                        <a14:backgroundMark x1="56051" y1="18159" x2="56051" y2="18159"/>
                        <a14:backgroundMark x1="56433" y1="19182" x2="56433" y2="19182"/>
                        <a14:backgroundMark x1="56306" y1="18926" x2="56306" y2="189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464" y="2746712"/>
            <a:ext cx="3302535" cy="164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ndependent holding icon | Custom-Designed Icons ~ Creative Market">
            <a:extLst>
              <a:ext uri="{FF2B5EF4-FFF2-40B4-BE49-F238E27FC236}">
                <a16:creationId xmlns:a16="http://schemas.microsoft.com/office/drawing/2014/main" id="{02713361-71CF-4A8C-9090-942369F7B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3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6667" y1="26500" x2="46667" y2="26500"/>
                        <a14:foregroundMark x1="42000" y1="20500" x2="42000" y2="20500"/>
                        <a14:foregroundMark x1="36333" y1="22500" x2="36333" y2="22500"/>
                        <a14:foregroundMark x1="52000" y1="26000" x2="52000" y2="26000"/>
                        <a14:foregroundMark x1="62667" y1="73000" x2="62667" y2="73000"/>
                        <a14:foregroundMark x1="61667" y1="63500" x2="61667" y2="63500"/>
                        <a14:foregroundMark x1="63333" y1="68000" x2="63333" y2="68000"/>
                        <a14:foregroundMark x1="55333" y1="71500" x2="55333" y2="71500"/>
                        <a14:foregroundMark x1="54333" y1="69000" x2="54333" y2="69000"/>
                        <a14:foregroundMark x1="56333" y1="74000" x2="56333" y2="74000"/>
                        <a14:foregroundMark x1="63333" y1="68000" x2="63333" y2="6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83433">
            <a:off x="123066" y="2579458"/>
            <a:ext cx="3715482" cy="247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147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316440B2-FC48-4156-B3BA-7C33C34B321F}"/>
              </a:ext>
            </a:extLst>
          </p:cNvPr>
          <p:cNvSpPr/>
          <p:nvPr/>
        </p:nvSpPr>
        <p:spPr>
          <a:xfrm>
            <a:off x="669198" y="3224101"/>
            <a:ext cx="5315041" cy="1708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0EB49A44-C1EE-4ECC-BCA3-866FEB98AAD8}"/>
              </a:ext>
            </a:extLst>
          </p:cNvPr>
          <p:cNvSpPr/>
          <p:nvPr/>
        </p:nvSpPr>
        <p:spPr>
          <a:xfrm>
            <a:off x="669199" y="2043000"/>
            <a:ext cx="5315041" cy="11193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6874885F-DA79-4C28-9330-CF6972873B7D}"/>
              </a:ext>
            </a:extLst>
          </p:cNvPr>
          <p:cNvSpPr/>
          <p:nvPr/>
        </p:nvSpPr>
        <p:spPr>
          <a:xfrm>
            <a:off x="669199" y="792000"/>
            <a:ext cx="5315041" cy="118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D2781C-DA81-4110-B04C-C2A616055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Installing</a:t>
            </a:r>
            <a:r>
              <a:rPr lang="nl-NL"/>
              <a:t> </a:t>
            </a:r>
            <a:r>
              <a:rPr lang="nl-NL" err="1"/>
              <a:t>OpenEBS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5D82D4-2A3E-4F63-98D9-71FED7EDB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792000"/>
            <a:ext cx="8119197" cy="3924000"/>
          </a:xfrm>
        </p:spPr>
        <p:txBody>
          <a:bodyPr/>
          <a:lstStyle/>
          <a:p>
            <a:pPr marL="0" indent="0">
              <a:buNone/>
            </a:pPr>
            <a:r>
              <a:rPr lang="en-GB" sz="1200"/>
              <a:t>juju run "</a:t>
            </a:r>
            <a:r>
              <a:rPr lang="en-GB" sz="1200" err="1"/>
              <a:t>systemctl</a:t>
            </a:r>
            <a:r>
              <a:rPr lang="en-GB" sz="1200"/>
              <a:t> enable </a:t>
            </a:r>
            <a:r>
              <a:rPr lang="en-GB" sz="1200" err="1"/>
              <a:t>iscsid</a:t>
            </a:r>
            <a:r>
              <a:rPr lang="en-GB" sz="1200"/>
              <a:t> &amp;&amp; </a:t>
            </a:r>
            <a:r>
              <a:rPr lang="en-GB" sz="1200" err="1"/>
              <a:t>systemctl</a:t>
            </a:r>
            <a:r>
              <a:rPr lang="en-GB" sz="1200"/>
              <a:t> start </a:t>
            </a:r>
            <a:r>
              <a:rPr lang="en-GB" sz="1200" err="1"/>
              <a:t>iscsid</a:t>
            </a:r>
            <a:r>
              <a:rPr lang="en-GB" sz="1200"/>
              <a:t>" </a:t>
            </a:r>
            <a:br>
              <a:rPr lang="en-GB" sz="1200"/>
            </a:br>
            <a:r>
              <a:rPr lang="en-GB" sz="1200"/>
              <a:t>--application </a:t>
            </a:r>
            <a:r>
              <a:rPr lang="en-GB" sz="1200" err="1"/>
              <a:t>kubernetes</a:t>
            </a:r>
            <a:r>
              <a:rPr lang="en-GB" sz="1200"/>
              <a:t>-worker</a:t>
            </a:r>
          </a:p>
          <a:p>
            <a:pPr marL="0" indent="0">
              <a:buNone/>
            </a:pPr>
            <a:r>
              <a:rPr lang="en-GB" sz="1200"/>
              <a:t>juju config </a:t>
            </a:r>
            <a:r>
              <a:rPr lang="en-GB" sz="1200" err="1"/>
              <a:t>kubernetes</a:t>
            </a:r>
            <a:r>
              <a:rPr lang="en-GB" sz="1200"/>
              <a:t>-master allow-privileged=true</a:t>
            </a:r>
          </a:p>
          <a:p>
            <a:pPr marL="0" indent="0">
              <a:buNone/>
            </a:pPr>
            <a:r>
              <a:rPr lang="en-GB" sz="1200"/>
              <a:t>juju run "reboot" --application </a:t>
            </a:r>
            <a:r>
              <a:rPr lang="en-GB" sz="1200" err="1"/>
              <a:t>kubernetes</a:t>
            </a:r>
            <a:r>
              <a:rPr lang="en-GB" sz="1200"/>
              <a:t>-worker  </a:t>
            </a:r>
          </a:p>
          <a:p>
            <a:pPr marL="0" indent="0">
              <a:buNone/>
            </a:pPr>
            <a:r>
              <a:rPr lang="en-GB" sz="1200"/>
              <a:t>juju run "reboot" --application </a:t>
            </a:r>
            <a:r>
              <a:rPr lang="en-GB" sz="1200" err="1"/>
              <a:t>kubernetes</a:t>
            </a:r>
            <a:r>
              <a:rPr lang="en-GB" sz="1200"/>
              <a:t>-master </a:t>
            </a:r>
          </a:p>
          <a:p>
            <a:endParaRPr lang="en-GB" sz="1200"/>
          </a:p>
          <a:p>
            <a:pPr marL="0" indent="0">
              <a:buNone/>
            </a:pPr>
            <a:r>
              <a:rPr lang="en-GB" sz="1200" err="1"/>
              <a:t>kubectl</a:t>
            </a:r>
            <a:r>
              <a:rPr lang="en-GB" sz="1200"/>
              <a:t> create namespace </a:t>
            </a:r>
            <a:r>
              <a:rPr lang="en-GB" sz="1200" err="1"/>
              <a:t>openebs</a:t>
            </a:r>
            <a:r>
              <a:rPr lang="en-GB" sz="1200"/>
              <a:t> </a:t>
            </a:r>
          </a:p>
          <a:p>
            <a:pPr marL="0" indent="0">
              <a:buNone/>
            </a:pPr>
            <a:r>
              <a:rPr lang="en-GB" sz="1200"/>
              <a:t>helm repo add </a:t>
            </a:r>
            <a:r>
              <a:rPr lang="en-GB" sz="1200" err="1"/>
              <a:t>openebs</a:t>
            </a:r>
            <a:r>
              <a:rPr lang="en-GB" sz="1200"/>
              <a:t> </a:t>
            </a:r>
            <a:r>
              <a:rPr lang="en-GB" sz="1200">
                <a:hlinkClick r:id="rId2"/>
              </a:rPr>
              <a:t>https://openebs.github.io/charts</a:t>
            </a:r>
            <a:endParaRPr lang="en-GB" sz="1200"/>
          </a:p>
          <a:p>
            <a:pPr marL="0" indent="0">
              <a:buNone/>
            </a:pPr>
            <a:r>
              <a:rPr lang="en-GB" sz="1200"/>
              <a:t>helm repo update</a:t>
            </a:r>
          </a:p>
          <a:p>
            <a:pPr marL="0" indent="0">
              <a:buNone/>
            </a:pPr>
            <a:r>
              <a:rPr lang="en-GB" sz="1200"/>
              <a:t>helm install </a:t>
            </a:r>
            <a:r>
              <a:rPr lang="en-GB" sz="1200" err="1"/>
              <a:t>openebs</a:t>
            </a:r>
            <a:r>
              <a:rPr lang="en-GB" sz="1200"/>
              <a:t> stable/</a:t>
            </a:r>
            <a:r>
              <a:rPr lang="en-GB" sz="1200" err="1"/>
              <a:t>openebs</a:t>
            </a:r>
            <a:r>
              <a:rPr lang="en-GB" sz="1200"/>
              <a:t> --version 1.10.0 --namespace </a:t>
            </a:r>
            <a:r>
              <a:rPr lang="en-GB" sz="1200" err="1"/>
              <a:t>openebs</a:t>
            </a:r>
            <a:endParaRPr lang="en-GB" sz="1200"/>
          </a:p>
          <a:p>
            <a:endParaRPr lang="en-GB" sz="1200"/>
          </a:p>
          <a:p>
            <a:pPr marL="0" indent="0">
              <a:buNone/>
            </a:pPr>
            <a:r>
              <a:rPr lang="en-GB" sz="1200" err="1"/>
              <a:t>kubectl</a:t>
            </a:r>
            <a:r>
              <a:rPr lang="en-GB" sz="1200"/>
              <a:t> patch </a:t>
            </a:r>
            <a:r>
              <a:rPr lang="en-GB" sz="1200" err="1"/>
              <a:t>storageclass</a:t>
            </a:r>
            <a:r>
              <a:rPr lang="en-GB" sz="1200"/>
              <a:t> </a:t>
            </a:r>
            <a:r>
              <a:rPr lang="en-GB" sz="1200" err="1"/>
              <a:t>openebs</a:t>
            </a:r>
            <a:r>
              <a:rPr lang="en-GB" sz="1200"/>
              <a:t>-</a:t>
            </a:r>
            <a:r>
              <a:rPr lang="en-GB" sz="1200" err="1"/>
              <a:t>jiva</a:t>
            </a:r>
            <a:r>
              <a:rPr lang="en-GB" sz="1200"/>
              <a:t>-default -p </a:t>
            </a:r>
            <a:br>
              <a:rPr lang="en-GB" sz="1200"/>
            </a:br>
            <a:r>
              <a:rPr lang="en-GB" sz="1200"/>
              <a:t>‘{</a:t>
            </a:r>
            <a:br>
              <a:rPr lang="en-GB" sz="1200"/>
            </a:br>
            <a:r>
              <a:rPr lang="en-GB" sz="1200"/>
              <a:t>    "metadata": {</a:t>
            </a:r>
            <a:br>
              <a:rPr lang="en-GB" sz="1200"/>
            </a:br>
            <a:r>
              <a:rPr lang="en-GB" sz="1200"/>
              <a:t>        "annotations": {</a:t>
            </a:r>
            <a:br>
              <a:rPr lang="en-GB" sz="1200"/>
            </a:br>
            <a:r>
              <a:rPr lang="en-GB" sz="1200"/>
              <a:t>            "storageclass.kubernetes.io/is-default-class": "true“</a:t>
            </a:r>
            <a:br>
              <a:rPr lang="en-GB" sz="1200"/>
            </a:br>
            <a:r>
              <a:rPr lang="en-GB" sz="1200"/>
              <a:t>        }</a:t>
            </a:r>
            <a:br>
              <a:rPr lang="en-GB" sz="1200"/>
            </a:br>
            <a:r>
              <a:rPr lang="en-GB" sz="1200"/>
              <a:t>    }</a:t>
            </a:r>
            <a:br>
              <a:rPr lang="en-GB" sz="1200"/>
            </a:br>
            <a:r>
              <a:rPr lang="en-GB" sz="1200"/>
              <a:t>}'</a:t>
            </a:r>
            <a:br>
              <a:rPr lang="en-GB" sz="1200"/>
            </a:br>
            <a:endParaRPr lang="en-GB" sz="120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3AB5A5D-D0F5-4E8E-ADD6-DAB361C0E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76FA992-9AE8-4979-B9D9-F3DAE2DA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38</a:t>
            </a:fld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739CEAFF-47AD-428F-9162-01580632A54F}"/>
              </a:ext>
            </a:extLst>
          </p:cNvPr>
          <p:cNvSpPr txBox="1"/>
          <p:nvPr/>
        </p:nvSpPr>
        <p:spPr>
          <a:xfrm>
            <a:off x="6588000" y="1084721"/>
            <a:ext cx="182582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4000" err="1">
                <a:solidFill>
                  <a:schemeClr val="bg1">
                    <a:lumMod val="85000"/>
                  </a:schemeClr>
                </a:solidFill>
              </a:rPr>
              <a:t>Prepare</a:t>
            </a:r>
            <a:endParaRPr lang="en-GB" sz="4000" err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E7220B7-EDDA-4553-A78C-9D2C90DF3F99}"/>
              </a:ext>
            </a:extLst>
          </p:cNvPr>
          <p:cNvSpPr txBox="1"/>
          <p:nvPr/>
        </p:nvSpPr>
        <p:spPr>
          <a:xfrm>
            <a:off x="6588000" y="2263973"/>
            <a:ext cx="134011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4000" err="1">
                <a:solidFill>
                  <a:schemeClr val="bg1">
                    <a:lumMod val="85000"/>
                  </a:schemeClr>
                </a:solidFill>
              </a:rPr>
              <a:t>Install</a:t>
            </a:r>
            <a:endParaRPr lang="en-GB" sz="4000" err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0D42ADF6-01FE-46CF-A8EB-2DF1FC05BA1A}"/>
              </a:ext>
            </a:extLst>
          </p:cNvPr>
          <p:cNvSpPr txBox="1"/>
          <p:nvPr/>
        </p:nvSpPr>
        <p:spPr>
          <a:xfrm>
            <a:off x="6588000" y="3443225"/>
            <a:ext cx="222496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4000" err="1">
                <a:solidFill>
                  <a:schemeClr val="bg1">
                    <a:lumMod val="85000"/>
                  </a:schemeClr>
                </a:solidFill>
              </a:rPr>
              <a:t>Configure</a:t>
            </a:r>
            <a:endParaRPr lang="en-GB" sz="4000" err="1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040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0BD9A0-1EC7-443A-AD11-D5B65799E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  <a:p>
            <a:r>
              <a:rPr lang="nl-NL" err="1"/>
              <a:t>Kubernetes</a:t>
            </a:r>
            <a:r>
              <a:rPr lang="nl-NL"/>
              <a:t> has no default </a:t>
            </a:r>
            <a:r>
              <a:rPr lang="nl-NL" err="1"/>
              <a:t>implementation</a:t>
            </a:r>
            <a:r>
              <a:rPr lang="nl-NL"/>
              <a:t> </a:t>
            </a:r>
            <a:br>
              <a:rPr lang="nl-NL"/>
            </a:br>
            <a:r>
              <a:rPr lang="nl-NL"/>
              <a:t>of Services of type </a:t>
            </a:r>
            <a:r>
              <a:rPr lang="nl-NL" err="1"/>
              <a:t>LoadBalancer</a:t>
            </a:r>
            <a:endParaRPr lang="nl-NL"/>
          </a:p>
          <a:p>
            <a:endParaRPr lang="nl-NL"/>
          </a:p>
          <a:p>
            <a:r>
              <a:rPr lang="en-GB" err="1"/>
              <a:t>LoadBalancers</a:t>
            </a:r>
            <a:r>
              <a:rPr lang="en-GB"/>
              <a:t> will remain in the </a:t>
            </a:r>
            <a:br>
              <a:rPr lang="en-GB"/>
            </a:br>
            <a:r>
              <a:rPr lang="en-GB"/>
              <a:t>“pending” state indefinitely when created</a:t>
            </a:r>
          </a:p>
          <a:p>
            <a:endParaRPr lang="en-GB"/>
          </a:p>
          <a:p>
            <a:r>
              <a:rPr lang="en-GB"/>
              <a:t>Alternatives to LB are limited</a:t>
            </a:r>
            <a:br>
              <a:rPr lang="en-GB"/>
            </a:br>
            <a:r>
              <a:rPr lang="en-GB"/>
              <a:t>“</a:t>
            </a:r>
            <a:r>
              <a:rPr lang="en-GB" err="1"/>
              <a:t>NodePort</a:t>
            </a:r>
            <a:r>
              <a:rPr lang="en-GB"/>
              <a:t>” and “</a:t>
            </a:r>
            <a:r>
              <a:rPr lang="en-GB" err="1"/>
              <a:t>externalIPs</a:t>
            </a:r>
            <a:r>
              <a:rPr lang="en-GB"/>
              <a:t>”</a:t>
            </a:r>
          </a:p>
          <a:p>
            <a:endParaRPr lang="en-GB"/>
          </a:p>
          <a:p>
            <a:r>
              <a:rPr lang="en-GB" err="1"/>
              <a:t>MetalLB</a:t>
            </a:r>
            <a:r>
              <a:rPr lang="en-GB"/>
              <a:t> provides a LB implementation</a:t>
            </a:r>
            <a:br>
              <a:rPr lang="en-GB"/>
            </a:br>
            <a:r>
              <a:rPr lang="en-GB"/>
              <a:t>which ‘just works’ on bare metal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B4E023F-5E13-4364-8A7F-0106A242B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9781046-F756-49F2-91E2-C4F49AC8B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39</a:t>
            </a:fld>
            <a:endParaRPr lang="nl-NL"/>
          </a:p>
        </p:txBody>
      </p:sp>
      <p:pic>
        <p:nvPicPr>
          <p:cNvPr id="4100" name="Picture 4" descr="Install and configure MetalLB as a load balancer for Kubernetes">
            <a:extLst>
              <a:ext uri="{FF2B5EF4-FFF2-40B4-BE49-F238E27FC236}">
                <a16:creationId xmlns:a16="http://schemas.microsoft.com/office/drawing/2014/main" id="{03D0C904-8D8A-484D-AEE5-58E42E5BB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3" t="32806" r="12302" b="33135"/>
          <a:stretch/>
        </p:blipFill>
        <p:spPr bwMode="auto">
          <a:xfrm>
            <a:off x="719999" y="341940"/>
            <a:ext cx="1869440" cy="45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etlLB in L2 mode">
            <a:extLst>
              <a:ext uri="{FF2B5EF4-FFF2-40B4-BE49-F238E27FC236}">
                <a16:creationId xmlns:a16="http://schemas.microsoft.com/office/drawing/2014/main" id="{B82B70B8-1859-4100-91F0-7BF00963236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880" y="1102602"/>
            <a:ext cx="4580574" cy="317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D6368267-58A9-4C9D-A6B9-FDF3DDB89D98}"/>
              </a:ext>
            </a:extLst>
          </p:cNvPr>
          <p:cNvSpPr/>
          <p:nvPr/>
        </p:nvSpPr>
        <p:spPr>
          <a:xfrm>
            <a:off x="7142480" y="3911600"/>
            <a:ext cx="1788160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214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C7B80B-A722-49FF-943B-CC7824A9A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FF5191-A22F-40E4-85D4-E42EA65B7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1BB102-E5E9-4B5D-AC0F-29B442D08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Kubernetes environments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26FB03-CA81-4D2A-B167-E3ADFF054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9705" indent="-179705"/>
            <a:endParaRPr lang="en-US">
              <a:cs typeface="Arial"/>
            </a:endParaRPr>
          </a:p>
          <a:p>
            <a:pPr marL="179705" indent="-179705"/>
            <a:endParaRPr lang="en-US">
              <a:cs typeface="Arial"/>
            </a:endParaRPr>
          </a:p>
          <a:p>
            <a:pPr marL="179705" indent="-179705"/>
            <a:endParaRPr lang="en-US">
              <a:cs typeface="Arial"/>
            </a:endParaRPr>
          </a:p>
          <a:p>
            <a:pPr marL="179705" indent="-179705"/>
            <a:endParaRPr lang="en-US">
              <a:cs typeface="Arial"/>
            </a:endParaRPr>
          </a:p>
          <a:p>
            <a:pPr marL="179705" indent="-179705"/>
            <a:endParaRPr lang="en-US">
              <a:cs typeface="Arial"/>
            </a:endParaRPr>
          </a:p>
          <a:p>
            <a:pPr marL="179705" indent="-179705"/>
            <a:endParaRPr lang="en-US">
              <a:cs typeface="Arial"/>
            </a:endParaRPr>
          </a:p>
          <a:p>
            <a:pPr marL="179705" indent="-179705"/>
            <a:endParaRPr lang="en-US">
              <a:cs typeface="Arial"/>
            </a:endParaRPr>
          </a:p>
          <a:p>
            <a:pPr marL="359410" lvl="1" indent="-179705"/>
            <a:endParaRPr lang="en-US">
              <a:cs typeface="Arial"/>
            </a:endParaRPr>
          </a:p>
          <a:p>
            <a:pPr marL="359410" lvl="1" indent="-179705"/>
            <a:endParaRPr lang="en-US">
              <a:cs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F6FAB3-9B29-4F40-A723-FB623CE6848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>
                <a:cs typeface="Arial"/>
              </a:rPr>
              <a:t>For developers</a:t>
            </a:r>
            <a:br>
              <a:rPr lang="en-US">
                <a:cs typeface="Arial"/>
              </a:rPr>
            </a:br>
            <a:r>
              <a:rPr lang="en-US" sz="1200">
                <a:cs typeface="Arial"/>
              </a:rPr>
              <a:t>Quick to setup, light on resources but lacking</a:t>
            </a:r>
          </a:p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828674-3941-41F4-8A67-C894B749150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79007" y="1224000"/>
            <a:ext cx="4466171" cy="3491999"/>
          </a:xfrm>
        </p:spPr>
        <p:txBody>
          <a:bodyPr/>
          <a:lstStyle/>
          <a:p>
            <a:pPr marL="179705" indent="-179705"/>
            <a:endParaRPr lang="en-US" dirty="0">
              <a:cs typeface="Arial"/>
            </a:endParaRPr>
          </a:p>
          <a:p>
            <a:pPr marL="179705" indent="-179705"/>
            <a:endParaRPr lang="en-US" dirty="0">
              <a:cs typeface="Arial"/>
            </a:endParaRPr>
          </a:p>
          <a:p>
            <a:pPr marL="179705" indent="-179705"/>
            <a:r>
              <a:rPr lang="en-US" dirty="0">
                <a:cs typeface="Arial"/>
              </a:rPr>
              <a:t>Do-it-yourself</a:t>
            </a:r>
          </a:p>
          <a:p>
            <a:pPr marL="359410" lvl="1" indent="-179705"/>
            <a:r>
              <a:rPr lang="en-US" dirty="0">
                <a:cs typeface="Arial"/>
              </a:rPr>
              <a:t>Kubernetes </a:t>
            </a:r>
            <a:r>
              <a:rPr lang="en-US" sz="1200" dirty="0">
                <a:cs typeface="Arial"/>
              </a:rPr>
              <a:t>(</a:t>
            </a:r>
            <a:r>
              <a:rPr lang="en-GB" sz="1100" dirty="0">
                <a:hlinkClick r:id="rId2"/>
              </a:rPr>
              <a:t>https://github.com/kubernetes/kubernetes</a:t>
            </a:r>
            <a:r>
              <a:rPr lang="en-US" sz="1200" dirty="0">
                <a:cs typeface="Arial"/>
              </a:rPr>
              <a:t>)</a:t>
            </a:r>
            <a:endParaRPr lang="en-US" dirty="0">
              <a:cs typeface="Arial"/>
            </a:endParaRPr>
          </a:p>
          <a:p>
            <a:pPr marL="359410" lvl="1" indent="-179705"/>
            <a:r>
              <a:rPr lang="en-US" dirty="0" err="1">
                <a:ea typeface="+mn-lt"/>
                <a:cs typeface="+mn-lt"/>
              </a:rPr>
              <a:t>Kubespray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sz="1100" dirty="0">
                <a:ea typeface="+mn-lt"/>
                <a:cs typeface="+mn-lt"/>
              </a:rPr>
              <a:t>(</a:t>
            </a:r>
            <a:r>
              <a:rPr lang="en-US" sz="1100" dirty="0">
                <a:cs typeface="Arial"/>
                <a:hlinkClick r:id="rId3"/>
              </a:rPr>
              <a:t>https://github.com/kubernetes-sigs/kubespray</a:t>
            </a:r>
            <a:r>
              <a:rPr lang="en-US" sz="1100" dirty="0">
                <a:ea typeface="+mn-lt"/>
                <a:cs typeface="+mn-lt"/>
              </a:rPr>
              <a:t>)</a:t>
            </a:r>
            <a:endParaRPr lang="en-US" sz="1100" dirty="0">
              <a:cs typeface="Arial"/>
            </a:endParaRPr>
          </a:p>
          <a:p>
            <a:pPr marL="359410" lvl="1" indent="-179705"/>
            <a:r>
              <a:rPr lang="en-US" dirty="0">
                <a:cs typeface="Arial"/>
              </a:rPr>
              <a:t>OKD</a:t>
            </a:r>
            <a:endParaRPr lang="en-US" dirty="0"/>
          </a:p>
          <a:p>
            <a:pPr marL="359410" lvl="1" indent="-179705"/>
            <a:endParaRPr lang="en-US" dirty="0">
              <a:cs typeface="Arial"/>
            </a:endParaRPr>
          </a:p>
          <a:p>
            <a:pPr marL="179705" indent="-179705"/>
            <a:r>
              <a:rPr lang="en-US" dirty="0">
                <a:cs typeface="Arial"/>
              </a:rPr>
              <a:t>PaaS solutions at cloud providers</a:t>
            </a:r>
          </a:p>
          <a:p>
            <a:pPr marL="359410" lvl="1" indent="-179705"/>
            <a:r>
              <a:rPr lang="en-US" dirty="0">
                <a:cs typeface="Arial"/>
              </a:rPr>
              <a:t>Google Cloud Platform (GCP)</a:t>
            </a:r>
          </a:p>
          <a:p>
            <a:pPr marL="359410" lvl="1" indent="-179705"/>
            <a:r>
              <a:rPr lang="en-US" dirty="0">
                <a:cs typeface="Arial"/>
              </a:rPr>
              <a:t>Amazon Elastic Kubernetes Service (EKS)</a:t>
            </a:r>
          </a:p>
          <a:p>
            <a:pPr marL="359410" lvl="1" indent="-179705"/>
            <a:r>
              <a:rPr lang="en-US" dirty="0">
                <a:cs typeface="Arial"/>
              </a:rPr>
              <a:t>Red Hat OpenShift</a:t>
            </a:r>
          </a:p>
          <a:p>
            <a:pPr marL="359410" lvl="1" indent="-179705"/>
            <a:r>
              <a:rPr lang="en-US" dirty="0">
                <a:cs typeface="Arial"/>
              </a:rPr>
              <a:t>Azure Kubernetes Service (AKS)</a:t>
            </a:r>
          </a:p>
          <a:p>
            <a:pPr marL="179705" indent="-179705"/>
            <a:endParaRPr lang="en-US" dirty="0">
              <a:cs typeface="Arial"/>
            </a:endParaRPr>
          </a:p>
          <a:p>
            <a:pPr marL="179705" indent="-179705"/>
            <a:endParaRPr lang="en-US" dirty="0">
              <a:cs typeface="Arial"/>
            </a:endParaRPr>
          </a:p>
          <a:p>
            <a:pPr marL="179705" indent="-179705"/>
            <a:endParaRPr lang="en-US" dirty="0">
              <a:cs typeface="Arial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BFE568-2FE8-4143-BC21-5F8EDD10F698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>
                <a:cs typeface="Arial"/>
              </a:rPr>
              <a:t>For production</a:t>
            </a:r>
            <a:br>
              <a:rPr lang="en-US">
                <a:cs typeface="Arial"/>
              </a:rPr>
            </a:br>
            <a:r>
              <a:rPr lang="en-US" sz="1200">
                <a:cs typeface="Arial"/>
              </a:rPr>
              <a:t>Require time and other resources to setup</a:t>
            </a:r>
            <a:endParaRPr lang="en-US"/>
          </a:p>
        </p:txBody>
      </p:sp>
      <p:pic>
        <p:nvPicPr>
          <p:cNvPr id="9" name="Picture 9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F185946F-EC4E-4C64-BB97-765BE8BC2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95" y="1605388"/>
            <a:ext cx="2743200" cy="776883"/>
          </a:xfrm>
          <a:prstGeom prst="rect">
            <a:avLst/>
          </a:prstGeom>
        </p:spPr>
      </p:pic>
      <p:pic>
        <p:nvPicPr>
          <p:cNvPr id="10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F177307-2C71-4AD4-A749-5C2A76393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95" y="2566662"/>
            <a:ext cx="2743200" cy="857794"/>
          </a:xfrm>
          <a:prstGeom prst="rect">
            <a:avLst/>
          </a:prstGeom>
        </p:spPr>
      </p:pic>
      <p:pic>
        <p:nvPicPr>
          <p:cNvPr id="11" name="Picture 11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800D49-43E4-4AE0-8B0B-8B20F860B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395" y="3722221"/>
            <a:ext cx="2743200" cy="106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17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7B065FD-FB79-4EC8-9683-0A5D0438BD4E}"/>
              </a:ext>
            </a:extLst>
          </p:cNvPr>
          <p:cNvSpPr/>
          <p:nvPr/>
        </p:nvSpPr>
        <p:spPr>
          <a:xfrm>
            <a:off x="669199" y="936000"/>
            <a:ext cx="4088539" cy="22715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F7F531B-E00F-4924-B79C-18559FED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Installing</a:t>
            </a:r>
            <a:r>
              <a:rPr lang="nl-NL"/>
              <a:t> </a:t>
            </a:r>
            <a:r>
              <a:rPr lang="nl-NL" err="1"/>
              <a:t>MetalLB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425004-B44C-4CFB-B43F-9D5A1C469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075223" cy="3780000"/>
          </a:xfrm>
        </p:spPr>
        <p:txBody>
          <a:bodyPr/>
          <a:lstStyle/>
          <a:p>
            <a:pPr marL="179705" indent="-179705">
              <a:buNone/>
            </a:pPr>
            <a:r>
              <a:rPr lang="en-GB" sz="1200" dirty="0">
                <a:ea typeface="+mn-lt"/>
                <a:cs typeface="+mn-lt"/>
              </a:rPr>
              <a:t>cat &lt;&lt; EOF &gt; </a:t>
            </a:r>
            <a:r>
              <a:rPr lang="en-GB" sz="1200" dirty="0" err="1">
                <a:ea typeface="+mn-lt"/>
                <a:cs typeface="+mn-lt"/>
              </a:rPr>
              <a:t>metallb-config.yaml</a:t>
            </a:r>
            <a:endParaRPr lang="en-US" dirty="0">
              <a:ea typeface="+mn-lt"/>
              <a:cs typeface="+mn-lt"/>
            </a:endParaRPr>
          </a:p>
          <a:p>
            <a:pPr marL="179705" indent="-179705">
              <a:buNone/>
            </a:pPr>
            <a:r>
              <a:rPr lang="en-GB" sz="1200" dirty="0" err="1">
                <a:ea typeface="+mn-lt"/>
                <a:cs typeface="+mn-lt"/>
              </a:rPr>
              <a:t>configInline</a:t>
            </a:r>
            <a:r>
              <a:rPr lang="en-GB" sz="1200" dirty="0">
                <a:ea typeface="+mn-lt"/>
                <a:cs typeface="+mn-lt"/>
              </a:rPr>
              <a:t>:</a:t>
            </a:r>
            <a:endParaRPr lang="en-GB" dirty="0">
              <a:ea typeface="+mn-lt"/>
              <a:cs typeface="+mn-lt"/>
            </a:endParaRPr>
          </a:p>
          <a:p>
            <a:pPr marL="179705" indent="-179705">
              <a:buNone/>
            </a:pPr>
            <a:r>
              <a:rPr lang="en-GB" sz="1200" dirty="0">
                <a:ea typeface="+mn-lt"/>
                <a:cs typeface="+mn-lt"/>
              </a:rPr>
              <a:t>    address-pools:</a:t>
            </a:r>
            <a:endParaRPr lang="en-GB" dirty="0">
              <a:ea typeface="+mn-lt"/>
              <a:cs typeface="+mn-lt"/>
            </a:endParaRPr>
          </a:p>
          <a:p>
            <a:pPr marL="179705" indent="-179705">
              <a:buNone/>
            </a:pPr>
            <a:r>
              <a:rPr lang="en-GB" sz="1200" dirty="0">
                <a:ea typeface="+mn-lt"/>
                <a:cs typeface="+mn-lt"/>
              </a:rPr>
              <a:t>    - name: default</a:t>
            </a:r>
            <a:endParaRPr lang="en-GB" dirty="0">
              <a:ea typeface="+mn-lt"/>
              <a:cs typeface="+mn-lt"/>
            </a:endParaRPr>
          </a:p>
          <a:p>
            <a:pPr marL="179705" indent="-179705">
              <a:buNone/>
            </a:pPr>
            <a:r>
              <a:rPr lang="en-GB" sz="1200" dirty="0">
                <a:ea typeface="+mn-lt"/>
                <a:cs typeface="+mn-lt"/>
              </a:rPr>
              <a:t>      protocol: layer2</a:t>
            </a:r>
            <a:endParaRPr lang="en-GB" dirty="0">
              <a:ea typeface="+mn-lt"/>
              <a:cs typeface="+mn-lt"/>
            </a:endParaRPr>
          </a:p>
          <a:p>
            <a:pPr marL="179705" indent="-179705">
              <a:buNone/>
            </a:pPr>
            <a:r>
              <a:rPr lang="en-GB" sz="1200" dirty="0">
                <a:ea typeface="+mn-lt"/>
                <a:cs typeface="+mn-lt"/>
              </a:rPr>
              <a:t>      addresses:</a:t>
            </a:r>
            <a:endParaRPr lang="en-GB" dirty="0">
              <a:ea typeface="+mn-lt"/>
              <a:cs typeface="+mn-lt"/>
            </a:endParaRPr>
          </a:p>
          <a:p>
            <a:pPr marL="179705" indent="-179705">
              <a:buNone/>
            </a:pPr>
            <a:r>
              <a:rPr lang="en-GB" sz="1200" dirty="0">
                <a:ea typeface="+mn-lt"/>
                <a:cs typeface="+mn-lt"/>
              </a:rPr>
              <a:t>      - 10.20.81.190-10.20.81.253</a:t>
            </a:r>
            <a:endParaRPr lang="en-GB" dirty="0">
              <a:ea typeface="+mn-lt"/>
              <a:cs typeface="+mn-lt"/>
            </a:endParaRPr>
          </a:p>
          <a:p>
            <a:pPr marL="179705" indent="-179705">
              <a:buNone/>
            </a:pPr>
            <a:r>
              <a:rPr lang="en-GB" sz="1200" dirty="0">
                <a:ea typeface="+mn-lt"/>
                <a:cs typeface="+mn-lt"/>
              </a:rPr>
              <a:t>EOF</a:t>
            </a:r>
            <a:endParaRPr lang="en-GB" dirty="0">
              <a:cs typeface="Arial" panose="020B0604020202020204"/>
            </a:endParaRPr>
          </a:p>
          <a:p>
            <a:pPr marL="0" indent="0">
              <a:buNone/>
            </a:pPr>
            <a:endParaRPr lang="en-GB" sz="12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200" dirty="0">
                <a:ea typeface="+mn-lt"/>
                <a:cs typeface="+mn-lt"/>
              </a:rPr>
              <a:t>helm install </a:t>
            </a:r>
            <a:r>
              <a:rPr lang="en-GB" sz="1200" dirty="0" err="1">
                <a:ea typeface="+mn-lt"/>
                <a:cs typeface="+mn-lt"/>
              </a:rPr>
              <a:t>metallb</a:t>
            </a:r>
            <a:r>
              <a:rPr lang="en-GB" sz="1200" dirty="0">
                <a:ea typeface="+mn-lt"/>
                <a:cs typeface="+mn-lt"/>
              </a:rPr>
              <a:t> -f </a:t>
            </a:r>
            <a:r>
              <a:rPr lang="en-GB" sz="1200" dirty="0" err="1">
                <a:ea typeface="+mn-lt"/>
                <a:cs typeface="+mn-lt"/>
              </a:rPr>
              <a:t>metallb-config.yaml</a:t>
            </a:r>
            <a:r>
              <a:rPr lang="en-GB" sz="1200" dirty="0">
                <a:ea typeface="+mn-lt"/>
                <a:cs typeface="+mn-lt"/>
              </a:rPr>
              <a:t> stable/</a:t>
            </a:r>
            <a:r>
              <a:rPr lang="en-GB" sz="1200" dirty="0" err="1">
                <a:ea typeface="+mn-lt"/>
                <a:cs typeface="+mn-lt"/>
              </a:rPr>
              <a:t>metallb</a:t>
            </a:r>
            <a:endParaRPr lang="en-GB" dirty="0">
              <a:cs typeface="Arial"/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7D98EBD-F148-4967-9FF8-00F6431E7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09E375B-CA6A-43CA-98A2-7A111925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4690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60964E-1B6C-4FD3-BF98-8DB1DBB5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Jenkins X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34D2B7A-0423-40E5-9145-79DDB1528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b="1" err="1"/>
              <a:t>Only</a:t>
            </a:r>
            <a:r>
              <a:rPr lang="nl-NL" b="1"/>
              <a:t> </a:t>
            </a:r>
            <a:r>
              <a:rPr lang="nl-NL" b="1" err="1"/>
              <a:t>supported</a:t>
            </a:r>
            <a:r>
              <a:rPr lang="nl-NL" b="1"/>
              <a:t> on</a:t>
            </a:r>
            <a:br>
              <a:rPr lang="nl-NL" b="1"/>
            </a:br>
            <a:r>
              <a:rPr lang="nl-NL" sz="1200"/>
              <a:t>GCP </a:t>
            </a:r>
            <a:r>
              <a:rPr lang="nl-NL" sz="1200" err="1"/>
              <a:t>and</a:t>
            </a:r>
            <a:r>
              <a:rPr lang="nl-NL" sz="1200"/>
              <a:t> EKS (AWS) </a:t>
            </a:r>
            <a:r>
              <a:rPr lang="nl-NL" sz="1200" err="1"/>
              <a:t>using</a:t>
            </a:r>
            <a:r>
              <a:rPr lang="nl-NL" sz="1200"/>
              <a:t> GitHub</a:t>
            </a:r>
          </a:p>
          <a:p>
            <a:endParaRPr lang="nl-NL"/>
          </a:p>
          <a:p>
            <a:r>
              <a:rPr lang="nl-NL" b="1" err="1"/>
              <a:t>Many</a:t>
            </a:r>
            <a:r>
              <a:rPr lang="nl-NL" b="1"/>
              <a:t> </a:t>
            </a:r>
            <a:r>
              <a:rPr lang="nl-NL" b="1" err="1"/>
              <a:t>undocumented</a:t>
            </a:r>
            <a:r>
              <a:rPr lang="nl-NL" b="1"/>
              <a:t> </a:t>
            </a:r>
            <a:r>
              <a:rPr lang="nl-NL" b="1" err="1"/>
              <a:t>requirements</a:t>
            </a:r>
            <a:r>
              <a:rPr lang="nl-NL" b="1"/>
              <a:t> / bugs</a:t>
            </a:r>
          </a:p>
          <a:p>
            <a:pPr lvl="1"/>
            <a:r>
              <a:rPr lang="nl-NL" sz="1200" err="1"/>
              <a:t>Loadbalancer</a:t>
            </a:r>
            <a:endParaRPr lang="nl-NL" sz="1200"/>
          </a:p>
          <a:p>
            <a:pPr lvl="1"/>
            <a:r>
              <a:rPr lang="nl-NL" sz="1200"/>
              <a:t>Private Docker </a:t>
            </a:r>
            <a:r>
              <a:rPr lang="nl-NL" sz="1200" err="1"/>
              <a:t>registry</a:t>
            </a:r>
            <a:r>
              <a:rPr lang="nl-NL" sz="1200"/>
              <a:t> on HTTPS</a:t>
            </a:r>
          </a:p>
          <a:p>
            <a:pPr lvl="1"/>
            <a:r>
              <a:rPr lang="nl-NL" sz="1200" err="1"/>
              <a:t>Publicly</a:t>
            </a:r>
            <a:r>
              <a:rPr lang="nl-NL" sz="1200"/>
              <a:t> </a:t>
            </a:r>
            <a:r>
              <a:rPr lang="nl-NL" sz="1200" err="1"/>
              <a:t>exposed</a:t>
            </a:r>
            <a:r>
              <a:rPr lang="nl-NL" sz="1200"/>
              <a:t> cluster (smee.io)</a:t>
            </a:r>
          </a:p>
          <a:p>
            <a:endParaRPr lang="nl-NL"/>
          </a:p>
          <a:p>
            <a:r>
              <a:rPr lang="nl-NL" b="1"/>
              <a:t>No UI</a:t>
            </a:r>
            <a:br>
              <a:rPr lang="nl-NL"/>
            </a:br>
            <a:r>
              <a:rPr lang="nl-NL" sz="1200"/>
              <a:t>Does </a:t>
            </a:r>
            <a:r>
              <a:rPr lang="nl-NL" sz="1200" err="1"/>
              <a:t>not</a:t>
            </a:r>
            <a:r>
              <a:rPr lang="nl-NL" sz="1200"/>
              <a:t> </a:t>
            </a:r>
            <a:r>
              <a:rPr lang="nl-NL" sz="1200" err="1"/>
              <a:t>use</a:t>
            </a:r>
            <a:r>
              <a:rPr lang="nl-NL" sz="1200"/>
              <a:t> Jenkins </a:t>
            </a:r>
            <a:r>
              <a:rPr lang="nl-NL" sz="1200" err="1"/>
              <a:t>anymore</a:t>
            </a:r>
            <a:r>
              <a:rPr lang="nl-NL" sz="1200"/>
              <a:t> but </a:t>
            </a:r>
            <a:br>
              <a:rPr lang="nl-NL" sz="1200"/>
            </a:br>
            <a:r>
              <a:rPr lang="nl-NL" sz="1200"/>
              <a:t>Tekton (</a:t>
            </a:r>
            <a:r>
              <a:rPr lang="nl-NL" sz="1200" err="1"/>
              <a:t>serverless</a:t>
            </a:r>
            <a:r>
              <a:rPr lang="nl-NL" sz="1200"/>
              <a:t> </a:t>
            </a:r>
            <a:r>
              <a:rPr lang="nl-NL" sz="1200" err="1"/>
              <a:t>pipelines</a:t>
            </a:r>
            <a:r>
              <a:rPr lang="nl-NL" sz="1200"/>
              <a:t>) </a:t>
            </a:r>
            <a:r>
              <a:rPr lang="nl-NL" sz="1200" err="1"/>
              <a:t>and</a:t>
            </a:r>
            <a:r>
              <a:rPr lang="nl-NL" sz="1200"/>
              <a:t> </a:t>
            </a:r>
            <a:r>
              <a:rPr lang="nl-NL" sz="1200" err="1"/>
              <a:t>Prow</a:t>
            </a:r>
            <a:r>
              <a:rPr lang="nl-NL" sz="1200"/>
              <a:t> (</a:t>
            </a:r>
            <a:r>
              <a:rPr lang="nl-NL" sz="1200" err="1"/>
              <a:t>webhooks</a:t>
            </a:r>
            <a:r>
              <a:rPr lang="nl-NL" sz="1200"/>
              <a:t>)</a:t>
            </a:r>
          </a:p>
          <a:p>
            <a:endParaRPr lang="nl-NL"/>
          </a:p>
          <a:p>
            <a:r>
              <a:rPr lang="nl-NL" b="1" err="1"/>
              <a:t>Not</a:t>
            </a:r>
            <a:r>
              <a:rPr lang="nl-NL" b="1"/>
              <a:t> easy </a:t>
            </a:r>
            <a:r>
              <a:rPr lang="nl-NL" b="1" err="1"/>
              <a:t>to</a:t>
            </a:r>
            <a:r>
              <a:rPr lang="nl-NL" b="1"/>
              <a:t> </a:t>
            </a:r>
            <a:r>
              <a:rPr lang="nl-NL" b="1" err="1"/>
              <a:t>recover</a:t>
            </a:r>
            <a:r>
              <a:rPr lang="nl-NL" b="1"/>
              <a:t> </a:t>
            </a:r>
            <a:r>
              <a:rPr lang="nl-NL" b="1" err="1"/>
              <a:t>from</a:t>
            </a:r>
            <a:r>
              <a:rPr lang="nl-NL" b="1"/>
              <a:t> </a:t>
            </a:r>
            <a:r>
              <a:rPr lang="nl-NL" b="1" err="1"/>
              <a:t>failures</a:t>
            </a:r>
            <a:br>
              <a:rPr lang="nl-NL"/>
            </a:br>
            <a:r>
              <a:rPr lang="nl-NL" sz="1200" err="1"/>
              <a:t>Configuration</a:t>
            </a:r>
            <a:r>
              <a:rPr lang="nl-NL" sz="1200"/>
              <a:t> is spread </a:t>
            </a:r>
            <a:r>
              <a:rPr lang="nl-NL" sz="1200" err="1"/>
              <a:t>locally</a:t>
            </a:r>
            <a:r>
              <a:rPr lang="nl-NL" sz="1200"/>
              <a:t>, </a:t>
            </a:r>
            <a:r>
              <a:rPr lang="nl-NL" sz="1200" err="1"/>
              <a:t>inside</a:t>
            </a:r>
            <a:r>
              <a:rPr lang="nl-NL" sz="1200"/>
              <a:t> </a:t>
            </a:r>
            <a:r>
              <a:rPr lang="nl-NL" sz="1200" err="1"/>
              <a:t>Kubernetes</a:t>
            </a:r>
            <a:r>
              <a:rPr lang="nl-NL" sz="1200"/>
              <a:t> </a:t>
            </a:r>
            <a:r>
              <a:rPr lang="nl-NL" sz="1200" err="1"/>
              <a:t>and</a:t>
            </a:r>
            <a:r>
              <a:rPr lang="nl-NL" sz="1200"/>
              <a:t> in GitHub</a:t>
            </a:r>
            <a:endParaRPr lang="nl-NL"/>
          </a:p>
          <a:p>
            <a:endParaRPr lang="nl-NL"/>
          </a:p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3B9C21E-0B0C-4A70-BB0C-3F7DAFA9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0DFC35A-749D-4FC3-9375-C83C7B78B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41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FDCDC4E-4303-4FC9-9B68-0511F8DF4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085" y="1463359"/>
            <a:ext cx="3240000" cy="2299141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94157FDE-3ADF-49F6-8C4A-6FD2AF09F261}"/>
              </a:ext>
            </a:extLst>
          </p:cNvPr>
          <p:cNvSpPr/>
          <p:nvPr/>
        </p:nvSpPr>
        <p:spPr>
          <a:xfrm>
            <a:off x="7030720" y="3106881"/>
            <a:ext cx="188548" cy="12876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739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78DF0C64-9FEA-4543-816B-D3378DE96137}"/>
              </a:ext>
            </a:extLst>
          </p:cNvPr>
          <p:cNvSpPr/>
          <p:nvPr/>
        </p:nvSpPr>
        <p:spPr>
          <a:xfrm>
            <a:off x="578644" y="885826"/>
            <a:ext cx="6472237" cy="1264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3EF3D8-9331-4A48-8701-40C690F8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Jenkins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97AA556-EAE9-4773-9EBF-6B44074FF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ea typeface="+mn-lt"/>
                <a:cs typeface="+mn-lt"/>
              </a:rPr>
              <a:t>helm repo add stable https://kubernetes-charts.storage.googleapis.com/  </a:t>
            </a:r>
          </a:p>
          <a:p>
            <a:pPr marL="0" indent="0">
              <a:buNone/>
            </a:pPr>
            <a:r>
              <a:rPr lang="en-GB" dirty="0">
                <a:ea typeface="+mn-lt"/>
                <a:cs typeface="+mn-lt"/>
              </a:rPr>
              <a:t>helm repo update</a:t>
            </a:r>
          </a:p>
          <a:p>
            <a:pPr marL="0" indent="0">
              <a:buNone/>
            </a:pPr>
            <a:r>
              <a:rPr lang="en-GB" dirty="0" err="1">
                <a:ea typeface="+mn-lt"/>
                <a:cs typeface="+mn-lt"/>
              </a:rPr>
              <a:t>kubectl</a:t>
            </a:r>
            <a:r>
              <a:rPr lang="en-GB" dirty="0">
                <a:ea typeface="+mn-lt"/>
                <a:cs typeface="+mn-lt"/>
              </a:rPr>
              <a:t> create namespace </a:t>
            </a:r>
            <a:r>
              <a:rPr lang="en-GB" dirty="0" err="1">
                <a:ea typeface="+mn-lt"/>
                <a:cs typeface="+mn-lt"/>
              </a:rPr>
              <a:t>jenkins</a:t>
            </a:r>
            <a:endParaRPr lang="en-GB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dirty="0">
                <a:ea typeface="+mn-lt"/>
                <a:cs typeface="+mn-lt"/>
              </a:rPr>
              <a:t>helm install my-</a:t>
            </a:r>
            <a:r>
              <a:rPr lang="en-GB" dirty="0" err="1">
                <a:ea typeface="+mn-lt"/>
                <a:cs typeface="+mn-lt"/>
              </a:rPr>
              <a:t>jenkins</a:t>
            </a:r>
            <a:r>
              <a:rPr lang="en-GB" dirty="0">
                <a:ea typeface="+mn-lt"/>
                <a:cs typeface="+mn-lt"/>
              </a:rPr>
              <a:t>-release stable/</a:t>
            </a:r>
            <a:r>
              <a:rPr lang="en-GB" dirty="0" err="1">
                <a:ea typeface="+mn-lt"/>
                <a:cs typeface="+mn-lt"/>
              </a:rPr>
              <a:t>jenkins</a:t>
            </a:r>
            <a:r>
              <a:rPr lang="en-GB" dirty="0">
                <a:ea typeface="+mn-lt"/>
                <a:cs typeface="+mn-lt"/>
              </a:rPr>
              <a:t> --namespace </a:t>
            </a:r>
            <a:r>
              <a:rPr lang="en-GB" dirty="0" err="1">
                <a:ea typeface="+mn-lt"/>
                <a:cs typeface="+mn-lt"/>
              </a:rPr>
              <a:t>jenkins</a:t>
            </a:r>
            <a:endParaRPr lang="en-GB" dirty="0">
              <a:ea typeface="+mn-lt"/>
              <a:cs typeface="+mn-lt"/>
            </a:endParaRPr>
          </a:p>
          <a:p>
            <a:pPr marL="179705" indent="-179705"/>
            <a:endParaRPr lang="en-GB" dirty="0">
              <a:cs typeface="Arial" panose="020B0604020202020204"/>
            </a:endParaRPr>
          </a:p>
          <a:p>
            <a:pPr marL="179705" indent="-179705"/>
            <a:endParaRPr lang="en-GB" dirty="0">
              <a:cs typeface="Arial" panose="020B0604020202020204"/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F3781E0-2447-4315-9ACC-BE854EF7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028D939-C42E-455B-8CB4-A39AD526B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05895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87AEA-2AB2-49A0-8A53-5B59CB817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en-US">
                <a:cs typeface="Arial"/>
              </a:rPr>
              <a:t>Jenkins</a:t>
            </a:r>
            <a:endParaRPr lang="en-US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22E4A69-EE9F-4473-A0B7-C0290CBEC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83" t="5680" r="-97" b="172"/>
          <a:stretch/>
        </p:blipFill>
        <p:spPr>
          <a:xfrm>
            <a:off x="961791" y="796950"/>
            <a:ext cx="7361666" cy="405747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D0626C-5CC2-4827-8AAD-F65606C55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E788B5-1200-4B0F-948F-2D797FFF9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80000" y="5004000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t>43</a:t>
            </a:fld>
            <a:endParaRPr lang="nl-NL"/>
          </a:p>
        </p:txBody>
      </p:sp>
      <p:pic>
        <p:nvPicPr>
          <p:cNvPr id="1026" name="Picture 2" descr="How To Setup Jenkins On Kubernetes Cluster - Beginners Guide">
            <a:extLst>
              <a:ext uri="{FF2B5EF4-FFF2-40B4-BE49-F238E27FC236}">
                <a16:creationId xmlns:a16="http://schemas.microsoft.com/office/drawing/2014/main" id="{DF7A5890-464A-4C60-93D9-34944CC40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746" y="2571750"/>
            <a:ext cx="25336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7127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C48DCB-110E-4E36-84BC-162574373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nl-NL"/>
              <a:t>DEMO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EE162F-0962-4F97-AEED-9B9AC1870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Production-like Kubernetes on your laptop!</a:t>
            </a:r>
            <a:endParaRPr lang="nl-NL" noProof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BBE90A9-48B2-4CAE-B15D-E2210192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44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850653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8F6D2-F412-49A3-8D0B-D9810FAF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For more information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08341-1764-45E4-8450-04BB7F84E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184633" cy="3780000"/>
          </a:xfrm>
        </p:spPr>
        <p:txBody>
          <a:bodyPr/>
          <a:lstStyle/>
          <a:p>
            <a:pPr marL="179705" indent="-179705"/>
            <a:r>
              <a:rPr lang="en-GB" sz="1400" u="sng" dirty="0">
                <a:cs typeface="Arial" panose="020B0604020202020204"/>
              </a:rPr>
              <a:t>Charmed Kubernetes on KVM using MAAS and Juju</a:t>
            </a:r>
            <a:br>
              <a:rPr lang="en-GB" sz="1100" dirty="0">
                <a:cs typeface="Arial" panose="020B0604020202020204"/>
              </a:rPr>
            </a:br>
            <a:r>
              <a:rPr lang="en-GB" sz="1100" dirty="0">
                <a:cs typeface="Arial" panose="020B0604020202020204"/>
              </a:rPr>
              <a:t>https://technology.amis.nl/2020/05/20/charmed-kubernetes-on-kvm-using-maas-and-juju/</a:t>
            </a:r>
          </a:p>
          <a:p>
            <a:pPr marL="179705" indent="-179705"/>
            <a:endParaRPr lang="en-GB" sz="1100" dirty="0">
              <a:cs typeface="Arial" panose="020B0604020202020204"/>
            </a:endParaRPr>
          </a:p>
          <a:p>
            <a:pPr marL="179705" indent="-179705"/>
            <a:r>
              <a:rPr lang="en-GB" sz="1400" u="sng" dirty="0" err="1">
                <a:cs typeface="Arial" panose="020B0604020202020204"/>
              </a:rPr>
              <a:t>OpenEBS</a:t>
            </a:r>
            <a:r>
              <a:rPr lang="en-GB" sz="1400" u="sng" dirty="0">
                <a:cs typeface="Arial" panose="020B0604020202020204"/>
              </a:rPr>
              <a:t>: Create persistent storage in your Charmed Kubernetes cluster quick and easy!</a:t>
            </a:r>
            <a:br>
              <a:rPr lang="en-GB" sz="1100" dirty="0">
                <a:cs typeface="Arial" panose="020B0604020202020204"/>
              </a:rPr>
            </a:br>
            <a:r>
              <a:rPr lang="en-GB" sz="1100" dirty="0">
                <a:cs typeface="Arial" panose="020B0604020202020204"/>
              </a:rPr>
              <a:t>https://technology.amis.nl/2020/05/22/openebs-create-persistent-storage-in-your-charmed-kubernetes-cluster-quick-and-easy/</a:t>
            </a:r>
          </a:p>
          <a:p>
            <a:pPr marL="179705" indent="-179705"/>
            <a:endParaRPr lang="en-GB" sz="1100" dirty="0">
              <a:cs typeface="Arial" panose="020B0604020202020204"/>
            </a:endParaRPr>
          </a:p>
          <a:p>
            <a:pPr marL="179705" indent="-179705"/>
            <a:r>
              <a:rPr lang="en-GB" sz="1400" u="sng" dirty="0">
                <a:cs typeface="Arial" panose="020B0604020202020204"/>
              </a:rPr>
              <a:t>Used scripts</a:t>
            </a:r>
            <a:br>
              <a:rPr lang="en-GB" sz="1100" dirty="0">
                <a:cs typeface="Arial" panose="020B0604020202020204"/>
              </a:rPr>
            </a:br>
            <a:r>
              <a:rPr lang="en-GB" sz="1100" dirty="0">
                <a:cs typeface="Arial" panose="020B0604020202020204"/>
              </a:rPr>
              <a:t>https://github.com/MaartenSmeets/kube-prov/tree/master/scripts</a:t>
            </a:r>
          </a:p>
          <a:p>
            <a:pPr marL="179705" indent="-179705"/>
            <a:endParaRPr lang="en-US" sz="1100" dirty="0">
              <a:cs typeface="Arial" panose="020B060402020202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726934-F6BC-4AAE-9CD5-A1536815E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3BFA7-C738-4823-8E90-94C325CC4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2875" y="5367407"/>
            <a:ext cx="179348" cy="125635"/>
          </a:xfrm>
        </p:spPr>
        <p:txBody>
          <a:bodyPr/>
          <a:lstStyle/>
          <a:p>
            <a:fld id="{14F1411D-0280-154F-AEAC-4C20B7AA46B2}" type="slidenum">
              <a:rPr lang="nl-NL" smtClean="0"/>
              <a:t>45</a:t>
            </a:fld>
            <a:endParaRPr lang="nl-NL"/>
          </a:p>
        </p:txBody>
      </p:sp>
      <p:pic>
        <p:nvPicPr>
          <p:cNvPr id="2050" name="Picture 2" descr="MCS's Kubernetes Autoscaler Now Supports Pod Disruption Budgets ...">
            <a:extLst>
              <a:ext uri="{FF2B5EF4-FFF2-40B4-BE49-F238E27FC236}">
                <a16:creationId xmlns:a16="http://schemas.microsoft.com/office/drawing/2014/main" id="{8F3493C0-F743-4C15-AD9F-41B3F2969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8" t="9740" r="8234" b="25261"/>
          <a:stretch/>
        </p:blipFill>
        <p:spPr bwMode="auto">
          <a:xfrm>
            <a:off x="6848474" y="3168958"/>
            <a:ext cx="1869441" cy="16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yes Cartoon Images, Stock Photos &amp; Vectors | Shutterstock">
            <a:extLst>
              <a:ext uri="{FF2B5EF4-FFF2-40B4-BE49-F238E27FC236}">
                <a16:creationId xmlns:a16="http://schemas.microsoft.com/office/drawing/2014/main" id="{D30CA1BA-EDA5-4295-B80C-CDCBB731D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429" b="73214" l="15385" r="48077">
                        <a14:foregroundMark x1="29615" y1="21429" x2="29615" y2="21429"/>
                        <a14:foregroundMark x1="28846" y1="71786" x2="28846" y2="71786"/>
                        <a14:foregroundMark x1="36923" y1="71786" x2="36923" y2="71786"/>
                        <a14:foregroundMark x1="31923" y1="73571" x2="31923" y2="73571"/>
                        <a14:foregroundMark x1="38077" y1="56071" x2="38077" y2="56071"/>
                        <a14:foregroundMark x1="25385" y1="46071" x2="25385" y2="46071"/>
                        <a14:foregroundMark x1="31154" y1="43929" x2="31154" y2="43929"/>
                        <a14:foregroundMark x1="41923" y1="44286" x2="41923" y2="44286"/>
                        <a14:foregroundMark x1="43462" y1="54286" x2="43462" y2="54286"/>
                        <a14:foregroundMark x1="40385" y1="62500" x2="40385" y2="62500"/>
                        <a14:foregroundMark x1="30769" y1="65714" x2="30769" y2="65714"/>
                        <a14:foregroundMark x1="25769" y1="59286" x2="25769" y2="59286"/>
                        <a14:foregroundMark x1="23077" y1="52857" x2="23077" y2="52857"/>
                        <a14:foregroundMark x1="27308" y1="49286" x2="27308" y2="49286"/>
                        <a14:foregroundMark x1="33077" y1="48929" x2="33077" y2="48929"/>
                        <a14:foregroundMark x1="35769" y1="40714" x2="35769" y2="40714"/>
                        <a14:foregroundMark x1="26538" y1="37857" x2="26538" y2="37857"/>
                        <a14:foregroundMark x1="25769" y1="41786" x2="25769" y2="41786"/>
                        <a14:foregroundMark x1="30769" y1="42500" x2="30769" y2="42500"/>
                        <a14:foregroundMark x1="32692" y1="39286" x2="32692" y2="39286"/>
                        <a14:foregroundMark x1="37692" y1="37857" x2="40000" y2="39643"/>
                        <a14:foregroundMark x1="40769" y1="40357" x2="42692" y2="58214"/>
                        <a14:foregroundMark x1="42692" y1="58214" x2="24615" y2="51429"/>
                        <a14:foregroundMark x1="24615" y1="51429" x2="24615" y2="50357"/>
                        <a14:foregroundMark x1="48077" y1="44643" x2="48077" y2="44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69" t="16428" r="50133" b="22238"/>
          <a:stretch/>
        </p:blipFill>
        <p:spPr bwMode="auto">
          <a:xfrm>
            <a:off x="7229159" y="3391877"/>
            <a:ext cx="384329" cy="67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Eyes Cartoon Images, Stock Photos &amp; Vectors | Shutterstock">
            <a:extLst>
              <a:ext uri="{FF2B5EF4-FFF2-40B4-BE49-F238E27FC236}">
                <a16:creationId xmlns:a16="http://schemas.microsoft.com/office/drawing/2014/main" id="{F408700F-A30C-48C8-89AF-4D097FF07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429" b="73214" l="15385" r="48077">
                        <a14:foregroundMark x1="29615" y1="21429" x2="29615" y2="21429"/>
                        <a14:foregroundMark x1="28846" y1="71786" x2="28846" y2="71786"/>
                        <a14:foregroundMark x1="36923" y1="71786" x2="36923" y2="71786"/>
                        <a14:foregroundMark x1="31923" y1="73571" x2="31923" y2="73571"/>
                        <a14:foregroundMark x1="38077" y1="56071" x2="38077" y2="56071"/>
                        <a14:foregroundMark x1="25385" y1="46071" x2="25385" y2="46071"/>
                        <a14:foregroundMark x1="31154" y1="43929" x2="31154" y2="43929"/>
                        <a14:foregroundMark x1="41923" y1="44286" x2="41923" y2="44286"/>
                        <a14:foregroundMark x1="43462" y1="54286" x2="43462" y2="54286"/>
                        <a14:foregroundMark x1="40385" y1="62500" x2="40385" y2="62500"/>
                        <a14:foregroundMark x1="30769" y1="65714" x2="30769" y2="65714"/>
                        <a14:foregroundMark x1="25769" y1="59286" x2="25769" y2="59286"/>
                        <a14:foregroundMark x1="23077" y1="52857" x2="23077" y2="52857"/>
                        <a14:foregroundMark x1="27308" y1="49286" x2="27308" y2="49286"/>
                        <a14:foregroundMark x1="33077" y1="48929" x2="33077" y2="48929"/>
                        <a14:foregroundMark x1="35769" y1="40714" x2="35769" y2="40714"/>
                        <a14:foregroundMark x1="26538" y1="37857" x2="26538" y2="37857"/>
                        <a14:foregroundMark x1="25769" y1="41786" x2="25769" y2="41786"/>
                        <a14:foregroundMark x1="30769" y1="42500" x2="30769" y2="42500"/>
                        <a14:foregroundMark x1="32692" y1="39286" x2="32692" y2="39286"/>
                        <a14:foregroundMark x1="37692" y1="37857" x2="40000" y2="39643"/>
                        <a14:foregroundMark x1="40769" y1="40357" x2="42692" y2="58214"/>
                        <a14:foregroundMark x1="42692" y1="58214" x2="24615" y2="51429"/>
                        <a14:foregroundMark x1="24615" y1="51429" x2="24615" y2="50357"/>
                        <a14:foregroundMark x1="48077" y1="44643" x2="48077" y2="44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69" t="16428" r="50133" b="22238"/>
          <a:stretch/>
        </p:blipFill>
        <p:spPr bwMode="auto">
          <a:xfrm flipH="1">
            <a:off x="7664683" y="3391877"/>
            <a:ext cx="384329" cy="67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mile cartoon icon Mouth design graphic Royalty Free Vector">
            <a:extLst>
              <a:ext uri="{FF2B5EF4-FFF2-40B4-BE49-F238E27FC236}">
                <a16:creationId xmlns:a16="http://schemas.microsoft.com/office/drawing/2014/main" id="{799E173E-95F9-49CB-8075-D99EE37053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385" b="71154" l="3300" r="97600">
                        <a14:foregroundMark x1="6900" y1="23077" x2="16400" y2="49359"/>
                        <a14:foregroundMark x1="16400" y1="49359" x2="27800" y2="62051"/>
                        <a14:foregroundMark x1="27800" y1="62051" x2="44500" y2="70000"/>
                        <a14:foregroundMark x1="44500" y1="70000" x2="54300" y2="70897"/>
                        <a14:foregroundMark x1="54300" y1="70897" x2="75000" y2="60897"/>
                        <a14:foregroundMark x1="75000" y1="60897" x2="85800" y2="43205"/>
                        <a14:foregroundMark x1="85800" y1="43205" x2="87800" y2="34103"/>
                        <a14:foregroundMark x1="87800" y1="34103" x2="80400" y2="31538"/>
                        <a14:foregroundMark x1="80400" y1="31538" x2="25200" y2="33462"/>
                        <a14:foregroundMark x1="25200" y1="33462" x2="19800" y2="26410"/>
                        <a14:foregroundMark x1="19800" y1="26410" x2="11600" y2="24487"/>
                        <a14:foregroundMark x1="11600" y1="24487" x2="7600" y2="21154"/>
                        <a14:foregroundMark x1="54500" y1="37564" x2="54500" y2="37564"/>
                        <a14:foregroundMark x1="75300" y1="39359" x2="29200" y2="38462"/>
                        <a14:foregroundMark x1="39800" y1="40897" x2="21500" y2="36154"/>
                        <a14:foregroundMark x1="21500" y1="36154" x2="15800" y2="28974"/>
                        <a14:foregroundMark x1="87000" y1="33974" x2="92600" y2="27179"/>
                        <a14:foregroundMark x1="92600" y1="27179" x2="93300" y2="24744"/>
                        <a14:foregroundMark x1="95800" y1="20897" x2="97600" y2="22692"/>
                        <a14:foregroundMark x1="92500" y1="16154" x2="92500" y2="16154"/>
                        <a14:foregroundMark x1="3300" y1="21538" x2="3300" y2="21538"/>
                        <a14:foregroundMark x1="8400" y1="15385" x2="8400" y2="15385"/>
                        <a14:foregroundMark x1="91600" y1="15385" x2="91600" y2="15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469" b="21777"/>
          <a:stretch/>
        </p:blipFill>
        <p:spPr bwMode="auto">
          <a:xfrm>
            <a:off x="7228674" y="4045009"/>
            <a:ext cx="851180" cy="44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11 Charlie Fedora - Unisex sun hat for all adventures | Tilley">
            <a:extLst>
              <a:ext uri="{FF2B5EF4-FFF2-40B4-BE49-F238E27FC236}">
                <a16:creationId xmlns:a16="http://schemas.microsoft.com/office/drawing/2014/main" id="{C250FDB9-62EC-46DF-A30F-B7ED40B42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8438" r="90000">
                        <a14:foregroundMark x1="8438" y1="59417" x2="9188" y2="63750"/>
                        <a14:backgroundMark x1="89188" y1="65167" x2="73000" y2="74000"/>
                        <a14:backgroundMark x1="80188" y1="68917" x2="69813" y2="72500"/>
                        <a14:backgroundMark x1="76250" y1="71000" x2="67500" y2="73167"/>
                        <a14:backgroundMark x1="70500" y1="71833" x2="70500" y2="71833"/>
                        <a14:backgroundMark x1="70125" y1="71917" x2="70125" y2="71917"/>
                        <a14:backgroundMark x1="69063" y1="71917" x2="69063" y2="71917"/>
                        <a14:backgroundMark x1="67938" y1="72250" x2="67938" y2="72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989" y="2387097"/>
            <a:ext cx="2114549" cy="15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nd Emoji Clipart Single Hand - Hands Gif Transparent Background ...">
            <a:extLst>
              <a:ext uri="{FF2B5EF4-FFF2-40B4-BE49-F238E27FC236}">
                <a16:creationId xmlns:a16="http://schemas.microsoft.com/office/drawing/2014/main" id="{2EF1B044-6C41-4299-B3D3-6015D0F62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13" b="96563" l="6875" r="91250">
                        <a14:foregroundMark x1="32813" y1="6563" x2="32813" y2="6563"/>
                        <a14:foregroundMark x1="31563" y1="2813" x2="31563" y2="2813"/>
                        <a14:foregroundMark x1="8438" y1="26250" x2="8438" y2="26250"/>
                        <a14:foregroundMark x1="7187" y1="44375" x2="7187" y2="44375"/>
                        <a14:foregroundMark x1="62813" y1="92500" x2="62813" y2="92500"/>
                        <a14:foregroundMark x1="64063" y1="96563" x2="64063" y2="96563"/>
                        <a14:foregroundMark x1="91250" y1="62813" x2="91250" y2="62813"/>
                        <a14:backgroundMark x1="20625" y1="26563" x2="20625" y2="26563"/>
                        <a14:backgroundMark x1="35938" y1="21875" x2="35938" y2="21875"/>
                        <a14:backgroundMark x1="19688" y1="45938" x2="19688" y2="45938"/>
                        <a14:backgroundMark x1="42813" y1="29375" x2="42813" y2="29375"/>
                        <a14:backgroundMark x1="30312" y1="58125" x2="30312" y2="5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156" y="3596559"/>
            <a:ext cx="625644" cy="62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and Emoji Clipart Single Hand - Hands Gif Transparent Background ...">
            <a:extLst>
              <a:ext uri="{FF2B5EF4-FFF2-40B4-BE49-F238E27FC236}">
                <a16:creationId xmlns:a16="http://schemas.microsoft.com/office/drawing/2014/main" id="{D93AF0D7-07A5-4ACB-AA28-275455EA8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13" b="96563" l="6875" r="91250">
                        <a14:foregroundMark x1="32813" y1="6563" x2="32813" y2="6563"/>
                        <a14:foregroundMark x1="31563" y1="2813" x2="31563" y2="2813"/>
                        <a14:foregroundMark x1="8438" y1="26250" x2="8438" y2="26250"/>
                        <a14:foregroundMark x1="7187" y1="44375" x2="7187" y2="44375"/>
                        <a14:foregroundMark x1="62813" y1="92500" x2="62813" y2="92500"/>
                        <a14:foregroundMark x1="64063" y1="96563" x2="64063" y2="96563"/>
                        <a14:foregroundMark x1="91250" y1="62813" x2="91250" y2="62813"/>
                        <a14:backgroundMark x1="20625" y1="26563" x2="20625" y2="26563"/>
                        <a14:backgroundMark x1="35938" y1="21875" x2="35938" y2="21875"/>
                        <a14:backgroundMark x1="19688" y1="45938" x2="19688" y2="45938"/>
                        <a14:backgroundMark x1="42813" y1="29375" x2="42813" y2="29375"/>
                        <a14:backgroundMark x1="30312" y1="58125" x2="30312" y2="5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82692" y="3596559"/>
            <a:ext cx="625644" cy="62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303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5F4135-0720-43D7-9DB0-E53E6128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54AABC-ED8D-423F-9971-886694B40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80000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5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6F6DCF-9BCB-456E-B3FB-3994DE5C8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/>
              <a:t>Kubernetes for developers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77692B-033F-4804-B89C-029C4D81B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 anchor="t">
            <a:normAutofit/>
          </a:bodyPr>
          <a:lstStyle/>
          <a:p>
            <a:pPr marL="179705" indent="-179705">
              <a:spcAft>
                <a:spcPts val="600"/>
              </a:spcAft>
            </a:pPr>
            <a:endParaRPr lang="en-US"/>
          </a:p>
          <a:p>
            <a:pPr marL="179705" indent="-179705">
              <a:spcAft>
                <a:spcPts val="600"/>
              </a:spcAft>
            </a:pPr>
            <a:r>
              <a:rPr lang="en-US"/>
              <a:t>Single node</a:t>
            </a:r>
          </a:p>
          <a:p>
            <a:pPr marL="179705" indent="-179705">
              <a:spcAft>
                <a:spcPts val="600"/>
              </a:spcAft>
            </a:pPr>
            <a:r>
              <a:rPr lang="en-US"/>
              <a:t>Not isolated from the host</a:t>
            </a:r>
          </a:p>
          <a:p>
            <a:pPr marL="179705" indent="-179705">
              <a:spcAft>
                <a:spcPts val="600"/>
              </a:spcAft>
            </a:pPr>
            <a:r>
              <a:rPr lang="en-US"/>
              <a:t>No </a:t>
            </a:r>
            <a:r>
              <a:rPr lang="en-US" err="1"/>
              <a:t>loadbalancer</a:t>
            </a:r>
            <a:endParaRPr lang="en-US"/>
          </a:p>
          <a:p>
            <a:pPr marL="179705" indent="-179705">
              <a:spcAft>
                <a:spcPts val="600"/>
              </a:spcAft>
            </a:pPr>
            <a:r>
              <a:rPr lang="en-US"/>
              <a:t>No distributed storage</a:t>
            </a:r>
          </a:p>
          <a:p>
            <a:pPr marL="179705" indent="-179705">
              <a:spcAft>
                <a:spcPts val="600"/>
              </a:spcAft>
            </a:pPr>
            <a:r>
              <a:rPr lang="en-US"/>
              <a:t>No production-like network</a:t>
            </a:r>
          </a:p>
          <a:p>
            <a:pPr marL="179705" indent="-179705">
              <a:spcAft>
                <a:spcPts val="600"/>
              </a:spcAft>
            </a:pPr>
            <a:r>
              <a:rPr lang="en-US"/>
              <a:t>No external container registry</a:t>
            </a:r>
          </a:p>
          <a:p>
            <a:pPr marL="179705" indent="-179705">
              <a:spcAft>
                <a:spcPts val="600"/>
              </a:spcAft>
            </a:pPr>
            <a:r>
              <a:rPr lang="en-US"/>
              <a:t>No exposed host (for webhooks)</a:t>
            </a:r>
          </a:p>
          <a:p>
            <a:pPr marL="179705" indent="-179705">
              <a:spcAft>
                <a:spcPts val="600"/>
              </a:spcAft>
            </a:pPr>
            <a:endParaRPr lang="en-US"/>
          </a:p>
          <a:p>
            <a:pPr marL="179705" indent="-179705">
              <a:spcAft>
                <a:spcPts val="600"/>
              </a:spcAft>
            </a:pP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E0E854-E865-4B5D-834C-2A40568BADC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Using </a:t>
            </a:r>
            <a:r>
              <a:rPr lang="en-US" err="1"/>
              <a:t>Minikube</a:t>
            </a:r>
            <a:r>
              <a:rPr lang="en-US"/>
              <a:t>, Microk8s, K3s</a:t>
            </a:r>
          </a:p>
        </p:txBody>
      </p:sp>
      <p:pic>
        <p:nvPicPr>
          <p:cNvPr id="1026" name="Picture 2" descr="Kids toys cartoon icons collection Royalty Free Vector Image">
            <a:extLst>
              <a:ext uri="{FF2B5EF4-FFF2-40B4-BE49-F238E27FC236}">
                <a16:creationId xmlns:a16="http://schemas.microsoft.com/office/drawing/2014/main" id="{D965A505-E721-4636-817A-FFAFBBD97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5"/>
          <a:stretch/>
        </p:blipFill>
        <p:spPr bwMode="auto">
          <a:xfrm>
            <a:off x="5345372" y="1434628"/>
            <a:ext cx="2519054" cy="253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545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5F4135-0720-43D7-9DB0-E53E6128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54AABC-ED8D-423F-9971-886694B40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80000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6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6F6DCF-9BCB-456E-B3FB-3994DE5C8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/>
              <a:t>Kubernetes for developers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77692B-033F-4804-B89C-029C4D81B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 anchor="t">
            <a:normAutofit/>
          </a:bodyPr>
          <a:lstStyle/>
          <a:p>
            <a:pPr marL="179705" indent="-179705">
              <a:spcAft>
                <a:spcPts val="600"/>
              </a:spcAft>
            </a:pPr>
            <a:endParaRPr lang="en-US"/>
          </a:p>
          <a:p>
            <a:pPr marL="179705" indent="-179705">
              <a:spcAft>
                <a:spcPts val="600"/>
              </a:spcAft>
            </a:pPr>
            <a:r>
              <a:rPr lang="en-US"/>
              <a:t>Single node</a:t>
            </a:r>
          </a:p>
          <a:p>
            <a:pPr marL="179705" indent="-179705">
              <a:spcAft>
                <a:spcPts val="600"/>
              </a:spcAft>
            </a:pPr>
            <a:r>
              <a:rPr lang="en-US"/>
              <a:t>Not isolated from the host</a:t>
            </a:r>
          </a:p>
          <a:p>
            <a:pPr marL="179705" indent="-179705">
              <a:spcAft>
                <a:spcPts val="600"/>
              </a:spcAft>
            </a:pPr>
            <a:r>
              <a:rPr lang="en-US"/>
              <a:t>No </a:t>
            </a:r>
            <a:r>
              <a:rPr lang="en-US" err="1"/>
              <a:t>loadbalancer</a:t>
            </a:r>
            <a:endParaRPr lang="en-US"/>
          </a:p>
          <a:p>
            <a:pPr marL="179705" indent="-179705">
              <a:spcAft>
                <a:spcPts val="600"/>
              </a:spcAft>
            </a:pPr>
            <a:r>
              <a:rPr lang="en-US"/>
              <a:t>No distributed storage</a:t>
            </a:r>
          </a:p>
          <a:p>
            <a:pPr marL="179705" indent="-179705">
              <a:spcAft>
                <a:spcPts val="600"/>
              </a:spcAft>
            </a:pPr>
            <a:r>
              <a:rPr lang="en-US"/>
              <a:t>No production-like network</a:t>
            </a:r>
          </a:p>
          <a:p>
            <a:pPr marL="179705" indent="-179705">
              <a:spcAft>
                <a:spcPts val="600"/>
              </a:spcAft>
            </a:pPr>
            <a:r>
              <a:rPr lang="en-US"/>
              <a:t>No external container registry</a:t>
            </a:r>
          </a:p>
          <a:p>
            <a:pPr marL="179705" indent="-179705">
              <a:spcAft>
                <a:spcPts val="600"/>
              </a:spcAft>
            </a:pPr>
            <a:r>
              <a:rPr lang="en-US"/>
              <a:t>No exposed host (for webhooks)</a:t>
            </a:r>
          </a:p>
          <a:p>
            <a:pPr marL="179705" indent="-179705">
              <a:spcAft>
                <a:spcPts val="600"/>
              </a:spcAft>
            </a:pPr>
            <a:endParaRPr lang="en-US"/>
          </a:p>
          <a:p>
            <a:pPr marL="179705" indent="-179705">
              <a:spcAft>
                <a:spcPts val="600"/>
              </a:spcAft>
            </a:pP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E0E854-E865-4B5D-834C-2A40568BADC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Using </a:t>
            </a:r>
            <a:r>
              <a:rPr lang="en-US" err="1"/>
              <a:t>Minikube</a:t>
            </a:r>
            <a:r>
              <a:rPr lang="en-US"/>
              <a:t>, Microk8s, K3s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9298DD2-AAB7-4ABA-947C-9E9FB875D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493" y="1429473"/>
            <a:ext cx="3834939" cy="255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00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4AD25-2BBD-4CDA-81DB-2DDB79F3D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Kubernetes for developers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7E022-6996-4AB1-BB53-336B75314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5455" lvl="1" indent="-285750"/>
            <a:endParaRPr lang="en-US" dirty="0">
              <a:ea typeface="+mn-lt"/>
              <a:cs typeface="+mn-lt"/>
            </a:endParaRPr>
          </a:p>
          <a:p>
            <a:pPr marL="465455" lvl="1" indent="-285750"/>
            <a:r>
              <a:rPr lang="en-US" dirty="0">
                <a:ea typeface="+mn-lt"/>
                <a:cs typeface="+mn-lt"/>
              </a:rPr>
              <a:t>Several tools won’t work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such Jenkins X</a:t>
            </a:r>
          </a:p>
          <a:p>
            <a:pPr marL="359410" lvl="1" indent="-179705"/>
            <a:endParaRPr lang="en-US" dirty="0">
              <a:cs typeface="Arial"/>
            </a:endParaRPr>
          </a:p>
          <a:p>
            <a:pPr marL="465455" lvl="1" indent="-285750"/>
            <a:r>
              <a:rPr lang="en-US" dirty="0">
                <a:cs typeface="Arial"/>
              </a:rPr>
              <a:t>More complex container solutions </a:t>
            </a:r>
            <a:br>
              <a:rPr lang="en-US" dirty="0">
                <a:cs typeface="Arial"/>
              </a:rPr>
            </a:br>
            <a:r>
              <a:rPr lang="en-US" dirty="0">
                <a:cs typeface="Arial"/>
              </a:rPr>
              <a:t>are difficult to deploy or test locally</a:t>
            </a:r>
            <a:br>
              <a:rPr lang="en-US" dirty="0">
                <a:cs typeface="Arial"/>
              </a:rPr>
            </a:br>
            <a:endParaRPr lang="en-US" dirty="0">
              <a:cs typeface="Arial"/>
            </a:endParaRPr>
          </a:p>
          <a:p>
            <a:pPr marL="359410" lvl="1" indent="-179705"/>
            <a:endParaRPr lang="en-US" dirty="0">
              <a:cs typeface="Arial"/>
            </a:endParaRPr>
          </a:p>
          <a:p>
            <a:pPr marL="359410" lvl="1" indent="-179705"/>
            <a:endParaRPr lang="en-US" dirty="0">
              <a:cs typeface="Arial"/>
            </a:endParaRPr>
          </a:p>
          <a:p>
            <a:pPr marL="179705" indent="-179705"/>
            <a:endParaRPr lang="en-US" dirty="0"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97572-B13F-480A-B1EB-C306D50A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2F7A9-F744-40B0-B1A6-C1B69451D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966985-9825-46B2-B7A6-0E1EE1A02A2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Minikube</a:t>
            </a:r>
            <a:r>
              <a:rPr lang="en-US">
                <a:cs typeface="Arial"/>
              </a:rPr>
              <a:t> / Microk8s / K3s are not production-like environments!</a:t>
            </a:r>
          </a:p>
        </p:txBody>
      </p:sp>
      <p:pic>
        <p:nvPicPr>
          <p:cNvPr id="9" name="Picture 9" descr="A picture containing girl, photo, young, building&#10;&#10;Description generated with very high confidence">
            <a:extLst>
              <a:ext uri="{FF2B5EF4-FFF2-40B4-BE49-F238E27FC236}">
                <a16:creationId xmlns:a16="http://schemas.microsoft.com/office/drawing/2014/main" id="{86435A7F-6EC1-4592-8214-16C8EA2F3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08" t="14253" r="17610" b="19683"/>
          <a:stretch/>
        </p:blipFill>
        <p:spPr>
          <a:xfrm>
            <a:off x="4946400" y="1451954"/>
            <a:ext cx="4099041" cy="312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41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A1347-BAE5-4C2B-89A0-5B3A20335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Kubernetes environment</a:t>
            </a:r>
            <a:br>
              <a:rPr lang="en-US" dirty="0">
                <a:cs typeface="Arial"/>
              </a:rPr>
            </a:br>
            <a:r>
              <a:rPr lang="en-US" sz="1400" dirty="0">
                <a:cs typeface="Arial"/>
              </a:rPr>
              <a:t>What does it consist of?</a:t>
            </a:r>
            <a:endParaRPr lang="en-US" dirty="0"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72623-EEBF-4FAA-9458-BEDD2D74E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70280-3D0C-4E12-B089-0FE846281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</a:t>
            </a:fld>
            <a:endParaRPr lang="nl-NL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5B7C199F-59A3-4CDD-B59A-609DCE210285}"/>
              </a:ext>
            </a:extLst>
          </p:cNvPr>
          <p:cNvSpPr/>
          <p:nvPr/>
        </p:nvSpPr>
        <p:spPr>
          <a:xfrm>
            <a:off x="3098800" y="3479799"/>
            <a:ext cx="2946400" cy="834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Hardware</a:t>
            </a:r>
            <a:endParaRPr lang="en-GB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40E9F30-5ED2-4CE8-AC08-8C296143DDB0}"/>
              </a:ext>
            </a:extLst>
          </p:cNvPr>
          <p:cNvSpPr/>
          <p:nvPr/>
        </p:nvSpPr>
        <p:spPr>
          <a:xfrm>
            <a:off x="3098800" y="2503512"/>
            <a:ext cx="2946400" cy="834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Operating System</a:t>
            </a:r>
            <a:endParaRPr lang="en-GB" dirty="0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8722C194-C938-47EA-AF77-62C6FED14239}"/>
              </a:ext>
            </a:extLst>
          </p:cNvPr>
          <p:cNvSpPr/>
          <p:nvPr/>
        </p:nvSpPr>
        <p:spPr>
          <a:xfrm>
            <a:off x="3098800" y="1530651"/>
            <a:ext cx="2946400" cy="834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Kubernetes</a:t>
            </a:r>
            <a:endParaRPr lang="en-GB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4C4E211-F302-4987-B176-32FB3EA73F03}"/>
              </a:ext>
            </a:extLst>
          </p:cNvPr>
          <p:cNvSpPr txBox="1"/>
          <p:nvPr/>
        </p:nvSpPr>
        <p:spPr>
          <a:xfrm>
            <a:off x="2381147" y="1847908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PaaS</a:t>
            </a:r>
            <a:endParaRPr lang="en-GB" sz="1300" dirty="0" err="1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FA613486-7A46-41D5-9E52-64B768D7B8D9}"/>
              </a:ext>
            </a:extLst>
          </p:cNvPr>
          <p:cNvSpPr txBox="1"/>
          <p:nvPr/>
        </p:nvSpPr>
        <p:spPr>
          <a:xfrm>
            <a:off x="2381147" y="3308913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IaaS</a:t>
            </a:r>
            <a:endParaRPr lang="en-GB" sz="1300" dirty="0" err="1"/>
          </a:p>
        </p:txBody>
      </p:sp>
      <p:sp>
        <p:nvSpPr>
          <p:cNvPr id="8" name="Linkeraccolade 7">
            <a:extLst>
              <a:ext uri="{FF2B5EF4-FFF2-40B4-BE49-F238E27FC236}">
                <a16:creationId xmlns:a16="http://schemas.microsoft.com/office/drawing/2014/main" id="{8DE7C918-300A-473E-9C9C-725868740E80}"/>
              </a:ext>
            </a:extLst>
          </p:cNvPr>
          <p:cNvSpPr/>
          <p:nvPr/>
        </p:nvSpPr>
        <p:spPr>
          <a:xfrm>
            <a:off x="2852431" y="2503512"/>
            <a:ext cx="131391" cy="181085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Linkeraccolade 15">
            <a:extLst>
              <a:ext uri="{FF2B5EF4-FFF2-40B4-BE49-F238E27FC236}">
                <a16:creationId xmlns:a16="http://schemas.microsoft.com/office/drawing/2014/main" id="{04DC6DC7-F4EE-4CBE-831B-E50F49BC3ED5}"/>
              </a:ext>
            </a:extLst>
          </p:cNvPr>
          <p:cNvSpPr/>
          <p:nvPr/>
        </p:nvSpPr>
        <p:spPr>
          <a:xfrm>
            <a:off x="2868844" y="1530651"/>
            <a:ext cx="114978" cy="9104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0D21F8B6-8308-4091-B203-E3A576AD0E19}"/>
              </a:ext>
            </a:extLst>
          </p:cNvPr>
          <p:cNvSpPr/>
          <p:nvPr/>
        </p:nvSpPr>
        <p:spPr>
          <a:xfrm>
            <a:off x="6200775" y="1530651"/>
            <a:ext cx="307181" cy="2783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nl-NL" dirty="0"/>
              <a:t>Management tools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0062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F72D-0731-41C0-817F-5B5CEDE3F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Kubernetes for developers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2AFB8-9D7C-4E62-8E91-C7B8D22AF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08943"/>
            <a:ext cx="6623999" cy="3807056"/>
          </a:xfrm>
        </p:spPr>
        <p:txBody>
          <a:bodyPr/>
          <a:lstStyle/>
          <a:p>
            <a:pPr marL="179705" indent="-179705"/>
            <a:r>
              <a:rPr lang="nl-NL" b="1" dirty="0" err="1">
                <a:cs typeface="Arial" panose="020B0604020202020204"/>
              </a:rPr>
              <a:t>Minikube</a:t>
            </a:r>
            <a:r>
              <a:rPr lang="nl-NL" b="1" dirty="0">
                <a:cs typeface="Arial" panose="020B0604020202020204"/>
              </a:rPr>
              <a:t> on Hyper-V / </a:t>
            </a:r>
            <a:r>
              <a:rPr lang="nl-NL" b="1" dirty="0" err="1">
                <a:cs typeface="Arial" panose="020B0604020202020204"/>
              </a:rPr>
              <a:t>Virtualbox</a:t>
            </a:r>
            <a:r>
              <a:rPr lang="nl-NL" b="1" dirty="0">
                <a:cs typeface="Arial" panose="020B0604020202020204"/>
              </a:rPr>
              <a:t> </a:t>
            </a:r>
            <a:r>
              <a:rPr lang="nl-NL" b="1" dirty="0" err="1">
                <a:cs typeface="Arial" panose="020B0604020202020204"/>
              </a:rPr>
              <a:t>using</a:t>
            </a:r>
            <a:r>
              <a:rPr lang="nl-NL" b="1" dirty="0">
                <a:cs typeface="Arial" panose="020B0604020202020204"/>
              </a:rPr>
              <a:t> </a:t>
            </a:r>
            <a:r>
              <a:rPr lang="nl-NL" b="1" dirty="0" err="1">
                <a:cs typeface="Arial" panose="020B0604020202020204"/>
              </a:rPr>
              <a:t>Vagrant</a:t>
            </a:r>
            <a:br>
              <a:rPr lang="nl-NL" b="1" dirty="0">
                <a:cs typeface="Arial" panose="020B0604020202020204"/>
              </a:rPr>
            </a:br>
            <a:r>
              <a:rPr lang="nl-NL" dirty="0" err="1">
                <a:cs typeface="Arial" panose="020B0604020202020204"/>
              </a:rPr>
              <a:t>Poor</a:t>
            </a:r>
            <a:r>
              <a:rPr lang="nl-NL" dirty="0">
                <a:cs typeface="Arial" panose="020B0604020202020204"/>
              </a:rPr>
              <a:t> performance</a:t>
            </a:r>
            <a:br>
              <a:rPr lang="nl-NL" dirty="0">
                <a:cs typeface="Arial" panose="020B0604020202020204"/>
              </a:rPr>
            </a:br>
            <a:r>
              <a:rPr lang="nl-NL" dirty="0" err="1">
                <a:cs typeface="Arial" panose="020B0604020202020204"/>
              </a:rPr>
              <a:t>VirtualBox</a:t>
            </a:r>
            <a:r>
              <a:rPr lang="nl-NL" dirty="0">
                <a:cs typeface="Arial" panose="020B0604020202020204"/>
              </a:rPr>
              <a:t> </a:t>
            </a:r>
            <a:r>
              <a:rPr lang="nl-NL" dirty="0" err="1">
                <a:cs typeface="Arial" panose="020B0604020202020204"/>
              </a:rPr>
              <a:t>and</a:t>
            </a:r>
            <a:r>
              <a:rPr lang="nl-NL" dirty="0">
                <a:cs typeface="Arial" panose="020B0604020202020204"/>
              </a:rPr>
              <a:t> Hyper-V are no </a:t>
            </a:r>
            <a:r>
              <a:rPr lang="nl-NL" dirty="0" err="1">
                <a:cs typeface="Arial" panose="020B0604020202020204"/>
              </a:rPr>
              <a:t>friends</a:t>
            </a:r>
            <a:br>
              <a:rPr lang="nl-NL" dirty="0">
                <a:cs typeface="Arial" panose="020B0604020202020204"/>
              </a:rPr>
            </a:br>
            <a:r>
              <a:rPr lang="nl-NL" dirty="0" err="1">
                <a:cs typeface="Arial"/>
              </a:rPr>
              <a:t>Minikube</a:t>
            </a:r>
            <a:r>
              <a:rPr lang="nl-NL" dirty="0">
                <a:cs typeface="Arial"/>
              </a:rPr>
              <a:t> is </a:t>
            </a:r>
            <a:r>
              <a:rPr lang="nl-NL" dirty="0" err="1">
                <a:cs typeface="Arial"/>
              </a:rPr>
              <a:t>lacking</a:t>
            </a:r>
            <a:br>
              <a:rPr lang="nl-NL" dirty="0">
                <a:cs typeface="Arial"/>
              </a:rPr>
            </a:br>
            <a:endParaRPr lang="nl-NL" dirty="0">
              <a:cs typeface="Arial"/>
            </a:endParaRPr>
          </a:p>
          <a:p>
            <a:pPr marL="179705" indent="-179705"/>
            <a:r>
              <a:rPr lang="nl-NL" b="1" dirty="0" err="1">
                <a:cs typeface="Arial"/>
              </a:rPr>
              <a:t>Kubernetes</a:t>
            </a:r>
            <a:r>
              <a:rPr lang="nl-NL" b="1" dirty="0">
                <a:cs typeface="Arial"/>
              </a:rPr>
              <a:t> </a:t>
            </a:r>
            <a:r>
              <a:rPr lang="nl-NL" b="1" dirty="0" err="1">
                <a:cs typeface="Arial"/>
              </a:rPr>
              <a:t>using</a:t>
            </a:r>
            <a:r>
              <a:rPr lang="nl-NL" b="1" dirty="0">
                <a:cs typeface="Arial"/>
              </a:rPr>
              <a:t> </a:t>
            </a:r>
            <a:r>
              <a:rPr lang="nl-NL" b="1" dirty="0" err="1">
                <a:cs typeface="Arial"/>
              </a:rPr>
              <a:t>Vagrant</a:t>
            </a:r>
            <a:r>
              <a:rPr lang="nl-NL" b="1" dirty="0">
                <a:cs typeface="Arial"/>
              </a:rPr>
              <a:t> on KVM</a:t>
            </a:r>
            <a:br>
              <a:rPr lang="nl-NL" dirty="0">
                <a:cs typeface="Arial"/>
              </a:rPr>
            </a:br>
            <a:r>
              <a:rPr lang="nl-NL" dirty="0" err="1">
                <a:cs typeface="Arial"/>
              </a:rPr>
              <a:t>Who</a:t>
            </a:r>
            <a:r>
              <a:rPr lang="nl-NL" dirty="0">
                <a:cs typeface="Arial"/>
              </a:rPr>
              <a:t> </a:t>
            </a:r>
            <a:r>
              <a:rPr lang="nl-NL" dirty="0" err="1">
                <a:cs typeface="Arial"/>
              </a:rPr>
              <a:t>will</a:t>
            </a:r>
            <a:r>
              <a:rPr lang="nl-NL" dirty="0">
                <a:cs typeface="Arial"/>
              </a:rPr>
              <a:t> </a:t>
            </a:r>
            <a:r>
              <a:rPr lang="nl-NL" dirty="0" err="1">
                <a:cs typeface="Arial"/>
              </a:rPr>
              <a:t>maintain</a:t>
            </a:r>
            <a:r>
              <a:rPr lang="nl-NL" dirty="0">
                <a:cs typeface="Arial"/>
              </a:rPr>
              <a:t> </a:t>
            </a:r>
            <a:r>
              <a:rPr lang="nl-NL" dirty="0" err="1">
                <a:cs typeface="Arial"/>
              </a:rPr>
              <a:t>my</a:t>
            </a:r>
            <a:r>
              <a:rPr lang="nl-NL" dirty="0">
                <a:cs typeface="Arial"/>
              </a:rPr>
              <a:t> scripts?</a:t>
            </a:r>
          </a:p>
          <a:p>
            <a:pPr marL="179705" indent="-179705"/>
            <a:endParaRPr lang="nl-NL" dirty="0">
              <a:cs typeface="Arial"/>
            </a:endParaRPr>
          </a:p>
          <a:p>
            <a:pPr marL="179705" indent="-179705"/>
            <a:r>
              <a:rPr lang="nl-NL" b="1" dirty="0" err="1">
                <a:cs typeface="Arial"/>
              </a:rPr>
              <a:t>Kubernetes</a:t>
            </a:r>
            <a:r>
              <a:rPr lang="nl-NL" b="1" dirty="0">
                <a:cs typeface="Arial"/>
              </a:rPr>
              <a:t> </a:t>
            </a:r>
            <a:r>
              <a:rPr lang="nl-NL" b="1" dirty="0" err="1">
                <a:cs typeface="Arial"/>
              </a:rPr>
              <a:t>using</a:t>
            </a:r>
            <a:r>
              <a:rPr lang="nl-NL" b="1" dirty="0">
                <a:cs typeface="Arial"/>
              </a:rPr>
              <a:t> </a:t>
            </a:r>
            <a:r>
              <a:rPr lang="nl-NL" b="1" dirty="0" err="1">
                <a:cs typeface="Arial"/>
              </a:rPr>
              <a:t>Juju</a:t>
            </a:r>
            <a:r>
              <a:rPr lang="nl-NL" b="1" dirty="0">
                <a:cs typeface="Arial"/>
              </a:rPr>
              <a:t> on LXC/LXD</a:t>
            </a:r>
            <a:br>
              <a:rPr lang="nl-NL" dirty="0">
                <a:cs typeface="Arial"/>
              </a:rPr>
            </a:br>
            <a:r>
              <a:rPr lang="nl-NL" dirty="0">
                <a:cs typeface="Arial"/>
              </a:rPr>
              <a:t>LXC/LXD is light-</a:t>
            </a:r>
            <a:r>
              <a:rPr lang="nl-NL" dirty="0" err="1">
                <a:cs typeface="Arial"/>
              </a:rPr>
              <a:t>weight</a:t>
            </a:r>
            <a:r>
              <a:rPr lang="nl-NL" dirty="0">
                <a:cs typeface="Arial"/>
              </a:rPr>
              <a:t> but </a:t>
            </a:r>
            <a:r>
              <a:rPr lang="nl-NL" dirty="0" err="1">
                <a:cs typeface="Arial"/>
              </a:rPr>
              <a:t>containerinception</a:t>
            </a:r>
            <a:r>
              <a:rPr lang="nl-NL" dirty="0">
                <a:cs typeface="Arial"/>
              </a:rPr>
              <a:t>!</a:t>
            </a:r>
            <a:br>
              <a:rPr lang="nl-NL" dirty="0">
                <a:cs typeface="Arial"/>
              </a:rPr>
            </a:br>
            <a:r>
              <a:rPr lang="nl-NL" dirty="0" err="1">
                <a:cs typeface="Arial"/>
              </a:rPr>
              <a:t>Comparable</a:t>
            </a:r>
            <a:r>
              <a:rPr lang="nl-NL" dirty="0">
                <a:cs typeface="Arial"/>
              </a:rPr>
              <a:t> </a:t>
            </a:r>
            <a:r>
              <a:rPr lang="nl-NL" dirty="0" err="1">
                <a:cs typeface="Arial"/>
              </a:rPr>
              <a:t>to</a:t>
            </a:r>
            <a:r>
              <a:rPr lang="nl-NL" dirty="0">
                <a:cs typeface="Arial"/>
              </a:rPr>
              <a:t> Docker, no </a:t>
            </a:r>
            <a:r>
              <a:rPr lang="nl-NL" dirty="0" err="1">
                <a:cs typeface="Arial"/>
              </a:rPr>
              <a:t>true</a:t>
            </a:r>
            <a:r>
              <a:rPr lang="nl-NL" dirty="0">
                <a:cs typeface="Arial"/>
              </a:rPr>
              <a:t> </a:t>
            </a:r>
            <a:r>
              <a:rPr lang="nl-NL" dirty="0" err="1">
                <a:cs typeface="Arial"/>
              </a:rPr>
              <a:t>isolation</a:t>
            </a:r>
            <a:endParaRPr lang="nl-NL" dirty="0">
              <a:cs typeface="Arial"/>
            </a:endParaRPr>
          </a:p>
          <a:p>
            <a:pPr marL="179705" indent="-179705"/>
            <a:endParaRPr lang="nl-NL" dirty="0">
              <a:cs typeface="Arial"/>
            </a:endParaRPr>
          </a:p>
          <a:p>
            <a:pPr marL="179705" indent="-179705"/>
            <a:r>
              <a:rPr lang="nl-NL" b="1" dirty="0" err="1">
                <a:cs typeface="Arial"/>
              </a:rPr>
              <a:t>Kubernetes</a:t>
            </a:r>
            <a:r>
              <a:rPr lang="nl-NL" b="1" dirty="0">
                <a:cs typeface="Arial"/>
              </a:rPr>
              <a:t> </a:t>
            </a:r>
            <a:r>
              <a:rPr lang="nl-NL" b="1" dirty="0" err="1">
                <a:cs typeface="Arial"/>
              </a:rPr>
              <a:t>using</a:t>
            </a:r>
            <a:r>
              <a:rPr lang="nl-NL" b="1" dirty="0">
                <a:cs typeface="Arial"/>
              </a:rPr>
              <a:t> </a:t>
            </a:r>
            <a:r>
              <a:rPr lang="nl-NL" b="1" dirty="0" err="1">
                <a:cs typeface="Arial"/>
              </a:rPr>
              <a:t>Juju</a:t>
            </a:r>
            <a:r>
              <a:rPr lang="nl-NL" b="1" dirty="0">
                <a:cs typeface="Arial"/>
              </a:rPr>
              <a:t> + MAAS on KVM</a:t>
            </a:r>
          </a:p>
          <a:p>
            <a:pPr marL="179705" indent="-179705"/>
            <a:endParaRPr lang="nl-NL" dirty="0">
              <a:cs typeface="Arial"/>
            </a:endParaRPr>
          </a:p>
          <a:p>
            <a:pPr marL="179705" indent="-179705"/>
            <a:endParaRPr lang="nl-NL" dirty="0">
              <a:cs typeface="Arial"/>
            </a:endParaRPr>
          </a:p>
          <a:p>
            <a:pPr marL="179705" indent="-179705"/>
            <a:endParaRPr lang="nl-NL" dirty="0">
              <a:cs typeface="Arial"/>
            </a:endParaRPr>
          </a:p>
          <a:p>
            <a:pPr marL="179705" indent="-179705"/>
            <a:endParaRPr lang="nl-NL" dirty="0">
              <a:cs typeface="Arial"/>
            </a:endParaRPr>
          </a:p>
          <a:p>
            <a:pPr marL="179705" indent="-179705"/>
            <a:endParaRPr lang="nl-NL" dirty="0"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9A216-8A4F-41FF-8598-B86C07E79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Production-like Kubernetes on your laptop!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CE13EC-91CA-4E84-8465-C7BC3363B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pic>
        <p:nvPicPr>
          <p:cNvPr id="9" name="Picture 9" descr="A picture containing grass, outdoor, nature, riding&#10;&#10;Description generated with very high confidence">
            <a:extLst>
              <a:ext uri="{FF2B5EF4-FFF2-40B4-BE49-F238E27FC236}">
                <a16:creationId xmlns:a16="http://schemas.microsoft.com/office/drawing/2014/main" id="{2FBA36B9-1852-46DE-A625-8371A65D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337" y="886578"/>
            <a:ext cx="3602533" cy="38679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A1FE82-DE31-4D52-A7E6-8564B53518B1}"/>
              </a:ext>
            </a:extLst>
          </p:cNvPr>
          <p:cNvSpPr/>
          <p:nvPr/>
        </p:nvSpPr>
        <p:spPr>
          <a:xfrm>
            <a:off x="7463203" y="202222"/>
            <a:ext cx="1230922" cy="52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64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E99C819028F74BA7AEB7B41948BF93" ma:contentTypeVersion="9" ma:contentTypeDescription="Een nieuw document maken." ma:contentTypeScope="" ma:versionID="3f460628310fa81d4a4f4692090da1c7">
  <xsd:schema xmlns:xsd="http://www.w3.org/2001/XMLSchema" xmlns:xs="http://www.w3.org/2001/XMLSchema" xmlns:p="http://schemas.microsoft.com/office/2006/metadata/properties" xmlns:ns2="a5455f49-2fbc-4001-916f-587d55510429" targetNamespace="http://schemas.microsoft.com/office/2006/metadata/properties" ma:root="true" ma:fieldsID="75e7099afb493c2ebff2024f71ba50a6" ns2:_="">
    <xsd:import namespace="a5455f49-2fbc-4001-916f-587d555104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455f49-2fbc-4001-916f-587d555104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653586-D9AD-4A7C-AE25-8F164514A81A}">
  <ds:schemaRefs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2006/metadata/properties"/>
    <ds:schemaRef ds:uri="http://schemas.microsoft.com/office/infopath/2007/PartnerControls"/>
    <ds:schemaRef ds:uri="a5455f49-2fbc-4001-916f-587d55510429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849C845-6955-4050-AE05-84519ED9C3C5}">
  <ds:schemaRefs>
    <ds:schemaRef ds:uri="a5455f49-2fbc-4001-916f-587d5551042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895</Words>
  <Application>Microsoft Office PowerPoint</Application>
  <PresentationFormat>Diavoorstelling (16:9)</PresentationFormat>
  <Paragraphs>404</Paragraphs>
  <Slides>45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Office-thema</vt:lpstr>
      <vt:lpstr>Production-like Kubernetes on your laptop!</vt:lpstr>
      <vt:lpstr>Kubernetes</vt:lpstr>
      <vt:lpstr>So we want to know about Kubernetes but how do we get started?</vt:lpstr>
      <vt:lpstr>Kubernetes environments</vt:lpstr>
      <vt:lpstr>Kubernetes for developers</vt:lpstr>
      <vt:lpstr>Kubernetes for developers</vt:lpstr>
      <vt:lpstr>Kubernetes for developers</vt:lpstr>
      <vt:lpstr>Kubernetes environment What does it consist of?</vt:lpstr>
      <vt:lpstr>Kubernetes for developers</vt:lpstr>
      <vt:lpstr>Juju? MAAS? What is he talking about?</vt:lpstr>
      <vt:lpstr>Juju</vt:lpstr>
      <vt:lpstr>Juju benefits</vt:lpstr>
      <vt:lpstr>MAAS – Metal as a Service Your local IaaS solution!</vt:lpstr>
      <vt:lpstr>DEMO</vt:lpstr>
      <vt:lpstr>How to set-up Juju and MAAS</vt:lpstr>
      <vt:lpstr>Prerequisites</vt:lpstr>
      <vt:lpstr>MAAS</vt:lpstr>
      <vt:lpstr>MAAS</vt:lpstr>
      <vt:lpstr>MAAS</vt:lpstr>
      <vt:lpstr>MAAS</vt:lpstr>
      <vt:lpstr>Install Juju</vt:lpstr>
      <vt:lpstr>Juju: bootstrap the controller</vt:lpstr>
      <vt:lpstr>Juju: bootstrap the controller</vt:lpstr>
      <vt:lpstr>Juju: bootstrap the controller</vt:lpstr>
      <vt:lpstr>Juju: bootstrap the controller</vt:lpstr>
      <vt:lpstr>Juju: install Kubernetes</vt:lpstr>
      <vt:lpstr>Juju: install Kubernetes</vt:lpstr>
      <vt:lpstr>Juju: install Kubernetes</vt:lpstr>
      <vt:lpstr>Juju: install Kubernetes</vt:lpstr>
      <vt:lpstr>Juju: install Kubernetes</vt:lpstr>
      <vt:lpstr>Juju: install Kubernetes</vt:lpstr>
      <vt:lpstr>PowerPoint-presentatie</vt:lpstr>
      <vt:lpstr>Result</vt:lpstr>
      <vt:lpstr>DEMO</vt:lpstr>
      <vt:lpstr>Private container registry The power of Juju</vt:lpstr>
      <vt:lpstr>OpenEBS</vt:lpstr>
      <vt:lpstr>Why OpenEBS?</vt:lpstr>
      <vt:lpstr>Installing OpenEBS</vt:lpstr>
      <vt:lpstr>PowerPoint-presentatie</vt:lpstr>
      <vt:lpstr>Installing MetalLB</vt:lpstr>
      <vt:lpstr>Jenkins X</vt:lpstr>
      <vt:lpstr>Jenkins</vt:lpstr>
      <vt:lpstr>Jenkins</vt:lpstr>
      <vt:lpstr>DEMO</vt:lpstr>
      <vt:lpstr>For more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</dc:title>
  <dc:creator>Maarten Smeets</dc:creator>
  <cp:lastModifiedBy>Maarten Smeets</cp:lastModifiedBy>
  <cp:revision>88</cp:revision>
  <dcterms:created xsi:type="dcterms:W3CDTF">2020-06-14T09:30:58Z</dcterms:created>
  <dcterms:modified xsi:type="dcterms:W3CDTF">2020-06-18T15:41:45Z</dcterms:modified>
</cp:coreProperties>
</file>